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86" r:id="rId3"/>
    <p:sldId id="287" r:id="rId4"/>
    <p:sldId id="288" r:id="rId5"/>
    <p:sldId id="320" r:id="rId6"/>
    <p:sldId id="322" r:id="rId7"/>
    <p:sldId id="323" r:id="rId8"/>
    <p:sldId id="332" r:id="rId9"/>
    <p:sldId id="327" r:id="rId10"/>
    <p:sldId id="331" r:id="rId11"/>
    <p:sldId id="333" r:id="rId12"/>
    <p:sldId id="289" r:id="rId13"/>
    <p:sldId id="328" r:id="rId14"/>
    <p:sldId id="330" r:id="rId15"/>
    <p:sldId id="321" r:id="rId16"/>
    <p:sldId id="325" r:id="rId17"/>
    <p:sldId id="334" r:id="rId18"/>
    <p:sldId id="335" r:id="rId19"/>
    <p:sldId id="336" r:id="rId20"/>
    <p:sldId id="31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C3C3C"/>
    <a:srgbClr val="E7661C"/>
    <a:srgbClr val="EBA123"/>
    <a:srgbClr val="A8A8A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24" y="293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54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35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CC5F07-5256-4691-97FF-2CDDBB239479}"/>
              </a:ext>
            </a:extLst>
          </p:cNvPr>
          <p:cNvSpPr txBox="1"/>
          <p:nvPr/>
        </p:nvSpPr>
        <p:spPr>
          <a:xfrm>
            <a:off x="582015" y="2532601"/>
            <a:ext cx="4762842" cy="1792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院系机构   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演示幻灯片模版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01A5A4-38A1-453D-B59C-46BF1655E02A}"/>
              </a:ext>
            </a:extLst>
          </p:cNvPr>
          <p:cNvSpPr txBox="1"/>
          <p:nvPr/>
        </p:nvSpPr>
        <p:spPr>
          <a:xfrm>
            <a:off x="582015" y="5590550"/>
            <a:ext cx="476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397157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FA522596-D1D9-4BEB-BC37-A85FEE64D82E}"/>
              </a:ext>
            </a:extLst>
          </p:cNvPr>
          <p:cNvGrpSpPr/>
          <p:nvPr/>
        </p:nvGrpSpPr>
        <p:grpSpPr>
          <a:xfrm>
            <a:off x="-1900907" y="2016209"/>
            <a:ext cx="9158354" cy="4582737"/>
            <a:chOff x="576262" y="452437"/>
            <a:chExt cx="11039475" cy="5953125"/>
          </a:xfrm>
        </p:grpSpPr>
        <p:pic>
          <p:nvPicPr>
            <p:cNvPr id="64" name="图片 63" descr="图片包含 游戏机&#10;&#10;描述已自动生成">
              <a:extLst>
                <a:ext uri="{FF2B5EF4-FFF2-40B4-BE49-F238E27FC236}">
                  <a16:creationId xmlns:a16="http://schemas.microsoft.com/office/drawing/2014/main" id="{C0B52285-3A89-4778-BAFC-8E9DA18E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87" y="704850"/>
              <a:ext cx="10334625" cy="5448300"/>
            </a:xfrm>
            <a:prstGeom prst="rect">
              <a:avLst/>
            </a:prstGeom>
          </p:spPr>
        </p:pic>
        <p:pic>
          <p:nvPicPr>
            <p:cNvPr id="62" name="图片 61" descr="图片包含 游戏机, 黑色&#10;&#10;描述已自动生成">
              <a:extLst>
                <a:ext uri="{FF2B5EF4-FFF2-40B4-BE49-F238E27FC236}">
                  <a16:creationId xmlns:a16="http://schemas.microsoft.com/office/drawing/2014/main" id="{59EFB927-3E09-4764-866F-44313F2E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62" y="452437"/>
              <a:ext cx="11039475" cy="5953125"/>
            </a:xfrm>
            <a:prstGeom prst="rect">
              <a:avLst/>
            </a:prstGeom>
          </p:spPr>
        </p:pic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57813DFB-0620-44C5-9274-C17B16A6EE41}"/>
              </a:ext>
            </a:extLst>
          </p:cNvPr>
          <p:cNvSpPr/>
          <p:nvPr/>
        </p:nvSpPr>
        <p:spPr>
          <a:xfrm>
            <a:off x="543525" y="4198442"/>
            <a:ext cx="3820132" cy="2110283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9" name="图形 58">
            <a:extLst>
              <a:ext uri="{FF2B5EF4-FFF2-40B4-BE49-F238E27FC236}">
                <a16:creationId xmlns:a16="http://schemas.microsoft.com/office/drawing/2014/main" id="{AD3C5C5B-0C85-41CC-9F4E-BBB744502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0300116-41BD-4008-927E-04FF923D104A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EF625A2-5036-4E18-A249-630762715098}"/>
              </a:ext>
            </a:extLst>
          </p:cNvPr>
          <p:cNvSpPr txBox="1"/>
          <p:nvPr/>
        </p:nvSpPr>
        <p:spPr>
          <a:xfrm>
            <a:off x="680202" y="4385492"/>
            <a:ext cx="3521359" cy="17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8694F69-EBB7-4121-9942-857E4224750D}"/>
              </a:ext>
            </a:extLst>
          </p:cNvPr>
          <p:cNvGrpSpPr/>
          <p:nvPr/>
        </p:nvGrpSpPr>
        <p:grpSpPr>
          <a:xfrm>
            <a:off x="7473909" y="1878581"/>
            <a:ext cx="3286452" cy="4074658"/>
            <a:chOff x="8259511" y="1694102"/>
            <a:chExt cx="3286452" cy="4074658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E3E8CA7-8ED9-4AD1-A8E8-F30D5FC04692}"/>
                </a:ext>
              </a:extLst>
            </p:cNvPr>
            <p:cNvSpPr txBox="1"/>
            <p:nvPr/>
          </p:nvSpPr>
          <p:spPr>
            <a:xfrm>
              <a:off x="8870068" y="3168992"/>
              <a:ext cx="26758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793F2E8-D571-4F95-AD04-D7FB1A7DC458}"/>
                </a:ext>
              </a:extLst>
            </p:cNvPr>
            <p:cNvCxnSpPr>
              <a:cxnSpLocks/>
            </p:cNvCxnSpPr>
            <p:nvPr/>
          </p:nvCxnSpPr>
          <p:spPr>
            <a:xfrm>
              <a:off x="8259511" y="2860224"/>
              <a:ext cx="3286452" cy="0"/>
            </a:xfrm>
            <a:prstGeom prst="line">
              <a:avLst/>
            </a:prstGeom>
            <a:ln w="12700" cap="rnd">
              <a:solidFill>
                <a:srgbClr val="A8A8A8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4A5EA21-777B-41BF-B186-449FA66E9F80}"/>
                </a:ext>
              </a:extLst>
            </p:cNvPr>
            <p:cNvCxnSpPr>
              <a:cxnSpLocks/>
            </p:cNvCxnSpPr>
            <p:nvPr/>
          </p:nvCxnSpPr>
          <p:spPr>
            <a:xfrm>
              <a:off x="8259511" y="4431866"/>
              <a:ext cx="3286450" cy="0"/>
            </a:xfrm>
            <a:prstGeom prst="line">
              <a:avLst/>
            </a:prstGeom>
            <a:ln w="12700" cap="rnd">
              <a:solidFill>
                <a:srgbClr val="A8A8A8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íṥ1idê">
              <a:extLst>
                <a:ext uri="{FF2B5EF4-FFF2-40B4-BE49-F238E27FC236}">
                  <a16:creationId xmlns:a16="http://schemas.microsoft.com/office/drawing/2014/main" id="{E984B5E1-E148-48C4-B705-1A7E36C2BDEF}"/>
                </a:ext>
              </a:extLst>
            </p:cNvPr>
            <p:cNvSpPr/>
            <p:nvPr/>
          </p:nvSpPr>
          <p:spPr bwMode="auto">
            <a:xfrm>
              <a:off x="8259511" y="1694102"/>
              <a:ext cx="510240" cy="57565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39527" h="608697">
                  <a:moveTo>
                    <a:pt x="269740" y="427400"/>
                  </a:moveTo>
                  <a:cubicBezTo>
                    <a:pt x="250430" y="436996"/>
                    <a:pt x="231212" y="445618"/>
                    <a:pt x="212459" y="453174"/>
                  </a:cubicBezTo>
                  <a:cubicBezTo>
                    <a:pt x="215894" y="470186"/>
                    <a:pt x="219839" y="486133"/>
                    <a:pt x="224435" y="500642"/>
                  </a:cubicBezTo>
                  <a:cubicBezTo>
                    <a:pt x="231908" y="524562"/>
                    <a:pt x="240775" y="543799"/>
                    <a:pt x="250058" y="556269"/>
                  </a:cubicBezTo>
                  <a:cubicBezTo>
                    <a:pt x="257114" y="565865"/>
                    <a:pt x="264077" y="571103"/>
                    <a:pt x="269740" y="571103"/>
                  </a:cubicBezTo>
                  <a:cubicBezTo>
                    <a:pt x="275357" y="571103"/>
                    <a:pt x="282366" y="565772"/>
                    <a:pt x="289422" y="556269"/>
                  </a:cubicBezTo>
                  <a:cubicBezTo>
                    <a:pt x="298706" y="543706"/>
                    <a:pt x="307526" y="524515"/>
                    <a:pt x="315046" y="500642"/>
                  </a:cubicBezTo>
                  <a:cubicBezTo>
                    <a:pt x="319595" y="486133"/>
                    <a:pt x="323633" y="470233"/>
                    <a:pt x="326975" y="453174"/>
                  </a:cubicBezTo>
                  <a:cubicBezTo>
                    <a:pt x="308222" y="445618"/>
                    <a:pt x="289051" y="436996"/>
                    <a:pt x="269740" y="427400"/>
                  </a:cubicBezTo>
                  <a:close/>
                  <a:moveTo>
                    <a:pt x="336213" y="391011"/>
                  </a:moveTo>
                  <a:cubicBezTo>
                    <a:pt x="332314" y="393282"/>
                    <a:pt x="328414" y="395646"/>
                    <a:pt x="324515" y="397918"/>
                  </a:cubicBezTo>
                  <a:cubicBezTo>
                    <a:pt x="320105" y="400514"/>
                    <a:pt x="315649" y="403063"/>
                    <a:pt x="311239" y="405520"/>
                  </a:cubicBezTo>
                  <a:cubicBezTo>
                    <a:pt x="318620" y="408858"/>
                    <a:pt x="326001" y="412056"/>
                    <a:pt x="333288" y="415116"/>
                  </a:cubicBezTo>
                  <a:cubicBezTo>
                    <a:pt x="334403" y="407189"/>
                    <a:pt x="335331" y="399169"/>
                    <a:pt x="336213" y="391011"/>
                  </a:cubicBezTo>
                  <a:close/>
                  <a:moveTo>
                    <a:pt x="203314" y="390918"/>
                  </a:moveTo>
                  <a:cubicBezTo>
                    <a:pt x="204103" y="399169"/>
                    <a:pt x="205124" y="407189"/>
                    <a:pt x="206239" y="415023"/>
                  </a:cubicBezTo>
                  <a:cubicBezTo>
                    <a:pt x="213526" y="412010"/>
                    <a:pt x="220814" y="408858"/>
                    <a:pt x="228241" y="405474"/>
                  </a:cubicBezTo>
                  <a:cubicBezTo>
                    <a:pt x="223785" y="402971"/>
                    <a:pt x="219422" y="400467"/>
                    <a:pt x="215012" y="397871"/>
                  </a:cubicBezTo>
                  <a:cubicBezTo>
                    <a:pt x="211066" y="395554"/>
                    <a:pt x="207167" y="393282"/>
                    <a:pt x="203314" y="390918"/>
                  </a:cubicBezTo>
                  <a:close/>
                  <a:moveTo>
                    <a:pt x="425802" y="328987"/>
                  </a:moveTo>
                  <a:cubicBezTo>
                    <a:pt x="410345" y="341317"/>
                    <a:pt x="393680" y="353555"/>
                    <a:pt x="376134" y="365422"/>
                  </a:cubicBezTo>
                  <a:cubicBezTo>
                    <a:pt x="374695" y="387395"/>
                    <a:pt x="372420" y="408672"/>
                    <a:pt x="369449" y="428930"/>
                  </a:cubicBezTo>
                  <a:cubicBezTo>
                    <a:pt x="407745" y="442234"/>
                    <a:pt x="441121" y="449234"/>
                    <a:pt x="466094" y="449234"/>
                  </a:cubicBezTo>
                  <a:cubicBezTo>
                    <a:pt x="483734" y="449234"/>
                    <a:pt x="496499" y="445432"/>
                    <a:pt x="500213" y="439128"/>
                  </a:cubicBezTo>
                  <a:cubicBezTo>
                    <a:pt x="503044" y="434261"/>
                    <a:pt x="502069" y="425592"/>
                    <a:pt x="497381" y="414652"/>
                  </a:cubicBezTo>
                  <a:cubicBezTo>
                    <a:pt x="491254" y="400328"/>
                    <a:pt x="479092" y="382945"/>
                    <a:pt x="462288" y="364495"/>
                  </a:cubicBezTo>
                  <a:cubicBezTo>
                    <a:pt x="451612" y="352814"/>
                    <a:pt x="439357" y="340854"/>
                    <a:pt x="425802" y="328987"/>
                  </a:cubicBezTo>
                  <a:close/>
                  <a:moveTo>
                    <a:pt x="113585" y="328940"/>
                  </a:moveTo>
                  <a:cubicBezTo>
                    <a:pt x="100031" y="340808"/>
                    <a:pt x="87823" y="352721"/>
                    <a:pt x="77193" y="364403"/>
                  </a:cubicBezTo>
                  <a:cubicBezTo>
                    <a:pt x="60342" y="382945"/>
                    <a:pt x="48227" y="400282"/>
                    <a:pt x="42099" y="414606"/>
                  </a:cubicBezTo>
                  <a:cubicBezTo>
                    <a:pt x="37458" y="425546"/>
                    <a:pt x="36390" y="434261"/>
                    <a:pt x="39221" y="439082"/>
                  </a:cubicBezTo>
                  <a:cubicBezTo>
                    <a:pt x="42935" y="445386"/>
                    <a:pt x="55700" y="449141"/>
                    <a:pt x="73340" y="449141"/>
                  </a:cubicBezTo>
                  <a:cubicBezTo>
                    <a:pt x="98360" y="449141"/>
                    <a:pt x="131689" y="442187"/>
                    <a:pt x="169939" y="428883"/>
                  </a:cubicBezTo>
                  <a:cubicBezTo>
                    <a:pt x="166968" y="408626"/>
                    <a:pt x="164740" y="387349"/>
                    <a:pt x="163254" y="365330"/>
                  </a:cubicBezTo>
                  <a:cubicBezTo>
                    <a:pt x="145708" y="353463"/>
                    <a:pt x="129043" y="341225"/>
                    <a:pt x="113585" y="328940"/>
                  </a:cubicBezTo>
                  <a:close/>
                  <a:moveTo>
                    <a:pt x="378083" y="290882"/>
                  </a:moveTo>
                  <a:cubicBezTo>
                    <a:pt x="378176" y="295333"/>
                    <a:pt x="378176" y="313504"/>
                    <a:pt x="378083" y="317954"/>
                  </a:cubicBezTo>
                  <a:cubicBezTo>
                    <a:pt x="384303" y="313504"/>
                    <a:pt x="390292" y="308915"/>
                    <a:pt x="396094" y="304418"/>
                  </a:cubicBezTo>
                  <a:cubicBezTo>
                    <a:pt x="390292" y="299875"/>
                    <a:pt x="384303" y="295379"/>
                    <a:pt x="378083" y="290882"/>
                  </a:cubicBezTo>
                  <a:close/>
                  <a:moveTo>
                    <a:pt x="161397" y="290882"/>
                  </a:moveTo>
                  <a:cubicBezTo>
                    <a:pt x="155224" y="295333"/>
                    <a:pt x="149235" y="299875"/>
                    <a:pt x="143387" y="304418"/>
                  </a:cubicBezTo>
                  <a:cubicBezTo>
                    <a:pt x="149235" y="308915"/>
                    <a:pt x="155224" y="313411"/>
                    <a:pt x="161397" y="317954"/>
                  </a:cubicBezTo>
                  <a:cubicBezTo>
                    <a:pt x="161305" y="313504"/>
                    <a:pt x="161305" y="295333"/>
                    <a:pt x="161397" y="290882"/>
                  </a:cubicBezTo>
                  <a:close/>
                  <a:moveTo>
                    <a:pt x="269729" y="261092"/>
                  </a:moveTo>
                  <a:cubicBezTo>
                    <a:pt x="293678" y="261092"/>
                    <a:pt x="313092" y="280474"/>
                    <a:pt x="313092" y="304384"/>
                  </a:cubicBezTo>
                  <a:cubicBezTo>
                    <a:pt x="313092" y="328294"/>
                    <a:pt x="293678" y="347676"/>
                    <a:pt x="269729" y="347676"/>
                  </a:cubicBezTo>
                  <a:cubicBezTo>
                    <a:pt x="245780" y="347676"/>
                    <a:pt x="226366" y="328294"/>
                    <a:pt x="226366" y="304384"/>
                  </a:cubicBezTo>
                  <a:cubicBezTo>
                    <a:pt x="226366" y="280474"/>
                    <a:pt x="245780" y="261092"/>
                    <a:pt x="269729" y="261092"/>
                  </a:cubicBezTo>
                  <a:close/>
                  <a:moveTo>
                    <a:pt x="269740" y="223666"/>
                  </a:moveTo>
                  <a:cubicBezTo>
                    <a:pt x="257764" y="229924"/>
                    <a:pt x="245834" y="236553"/>
                    <a:pt x="233997" y="243460"/>
                  </a:cubicBezTo>
                  <a:cubicBezTo>
                    <a:pt x="222300" y="250274"/>
                    <a:pt x="210927" y="257320"/>
                    <a:pt x="199925" y="264413"/>
                  </a:cubicBezTo>
                  <a:cubicBezTo>
                    <a:pt x="199368" y="277532"/>
                    <a:pt x="199044" y="290882"/>
                    <a:pt x="199044" y="304418"/>
                  </a:cubicBezTo>
                  <a:cubicBezTo>
                    <a:pt x="199044" y="317954"/>
                    <a:pt x="199368" y="331305"/>
                    <a:pt x="199925" y="344377"/>
                  </a:cubicBezTo>
                  <a:cubicBezTo>
                    <a:pt x="210927" y="351516"/>
                    <a:pt x="222300" y="358562"/>
                    <a:pt x="233997" y="365330"/>
                  </a:cubicBezTo>
                  <a:cubicBezTo>
                    <a:pt x="245881" y="372283"/>
                    <a:pt x="257764" y="378866"/>
                    <a:pt x="269740" y="385124"/>
                  </a:cubicBezTo>
                  <a:cubicBezTo>
                    <a:pt x="281670" y="378866"/>
                    <a:pt x="293600" y="372283"/>
                    <a:pt x="305437" y="365330"/>
                  </a:cubicBezTo>
                  <a:cubicBezTo>
                    <a:pt x="317135" y="358562"/>
                    <a:pt x="328507" y="351516"/>
                    <a:pt x="339555" y="344377"/>
                  </a:cubicBezTo>
                  <a:cubicBezTo>
                    <a:pt x="340112" y="331305"/>
                    <a:pt x="340391" y="317954"/>
                    <a:pt x="340391" y="304418"/>
                  </a:cubicBezTo>
                  <a:cubicBezTo>
                    <a:pt x="340391" y="290882"/>
                    <a:pt x="340112" y="277532"/>
                    <a:pt x="339555" y="264413"/>
                  </a:cubicBezTo>
                  <a:cubicBezTo>
                    <a:pt x="328507" y="257320"/>
                    <a:pt x="317135" y="250274"/>
                    <a:pt x="305437" y="243460"/>
                  </a:cubicBezTo>
                  <a:cubicBezTo>
                    <a:pt x="293553" y="236553"/>
                    <a:pt x="281670" y="229924"/>
                    <a:pt x="269740" y="223666"/>
                  </a:cubicBezTo>
                  <a:close/>
                  <a:moveTo>
                    <a:pt x="333288" y="193767"/>
                  </a:moveTo>
                  <a:cubicBezTo>
                    <a:pt x="326001" y="196780"/>
                    <a:pt x="318666" y="199932"/>
                    <a:pt x="311239" y="203362"/>
                  </a:cubicBezTo>
                  <a:cubicBezTo>
                    <a:pt x="315696" y="205819"/>
                    <a:pt x="320105" y="208369"/>
                    <a:pt x="324515" y="210965"/>
                  </a:cubicBezTo>
                  <a:cubicBezTo>
                    <a:pt x="328414" y="213236"/>
                    <a:pt x="332314" y="215508"/>
                    <a:pt x="336120" y="217872"/>
                  </a:cubicBezTo>
                  <a:cubicBezTo>
                    <a:pt x="335331" y="209713"/>
                    <a:pt x="334356" y="201694"/>
                    <a:pt x="333288" y="193767"/>
                  </a:cubicBezTo>
                  <a:close/>
                  <a:moveTo>
                    <a:pt x="206146" y="193720"/>
                  </a:moveTo>
                  <a:cubicBezTo>
                    <a:pt x="205124" y="201601"/>
                    <a:pt x="204103" y="209667"/>
                    <a:pt x="203268" y="217825"/>
                  </a:cubicBezTo>
                  <a:cubicBezTo>
                    <a:pt x="207167" y="215461"/>
                    <a:pt x="211066" y="213190"/>
                    <a:pt x="214965" y="210872"/>
                  </a:cubicBezTo>
                  <a:cubicBezTo>
                    <a:pt x="219329" y="208276"/>
                    <a:pt x="223785" y="205773"/>
                    <a:pt x="228195" y="203270"/>
                  </a:cubicBezTo>
                  <a:cubicBezTo>
                    <a:pt x="220814" y="199932"/>
                    <a:pt x="213480" y="196733"/>
                    <a:pt x="206146" y="193720"/>
                  </a:cubicBezTo>
                  <a:close/>
                  <a:moveTo>
                    <a:pt x="466187" y="159649"/>
                  </a:moveTo>
                  <a:cubicBezTo>
                    <a:pt x="441167" y="159649"/>
                    <a:pt x="407792" y="166649"/>
                    <a:pt x="369496" y="179906"/>
                  </a:cubicBezTo>
                  <a:cubicBezTo>
                    <a:pt x="372466" y="200210"/>
                    <a:pt x="374695" y="221441"/>
                    <a:pt x="376180" y="243460"/>
                  </a:cubicBezTo>
                  <a:cubicBezTo>
                    <a:pt x="393773" y="255327"/>
                    <a:pt x="410391" y="267565"/>
                    <a:pt x="425895" y="279850"/>
                  </a:cubicBezTo>
                  <a:cubicBezTo>
                    <a:pt x="439357" y="267936"/>
                    <a:pt x="451612" y="256022"/>
                    <a:pt x="462334" y="244387"/>
                  </a:cubicBezTo>
                  <a:cubicBezTo>
                    <a:pt x="479185" y="225845"/>
                    <a:pt x="491300" y="208554"/>
                    <a:pt x="497428" y="194184"/>
                  </a:cubicBezTo>
                  <a:cubicBezTo>
                    <a:pt x="502069" y="183244"/>
                    <a:pt x="503137" y="174529"/>
                    <a:pt x="500259" y="169708"/>
                  </a:cubicBezTo>
                  <a:cubicBezTo>
                    <a:pt x="496546" y="163404"/>
                    <a:pt x="483827" y="159649"/>
                    <a:pt x="466187" y="159649"/>
                  </a:cubicBezTo>
                  <a:close/>
                  <a:moveTo>
                    <a:pt x="73386" y="159603"/>
                  </a:moveTo>
                  <a:cubicBezTo>
                    <a:pt x="55747" y="159603"/>
                    <a:pt x="43028" y="163357"/>
                    <a:pt x="39314" y="169662"/>
                  </a:cubicBezTo>
                  <a:cubicBezTo>
                    <a:pt x="36436" y="174529"/>
                    <a:pt x="37458" y="183198"/>
                    <a:pt x="42146" y="194138"/>
                  </a:cubicBezTo>
                  <a:cubicBezTo>
                    <a:pt x="48273" y="208461"/>
                    <a:pt x="60389" y="225845"/>
                    <a:pt x="77239" y="244341"/>
                  </a:cubicBezTo>
                  <a:cubicBezTo>
                    <a:pt x="87823" y="256022"/>
                    <a:pt x="100077" y="267936"/>
                    <a:pt x="113678" y="279803"/>
                  </a:cubicBezTo>
                  <a:cubicBezTo>
                    <a:pt x="129182" y="267519"/>
                    <a:pt x="145800" y="255281"/>
                    <a:pt x="163393" y="243414"/>
                  </a:cubicBezTo>
                  <a:cubicBezTo>
                    <a:pt x="164832" y="221395"/>
                    <a:pt x="167107" y="200117"/>
                    <a:pt x="170078" y="179860"/>
                  </a:cubicBezTo>
                  <a:cubicBezTo>
                    <a:pt x="131782" y="166556"/>
                    <a:pt x="98406" y="159603"/>
                    <a:pt x="73386" y="159603"/>
                  </a:cubicBezTo>
                  <a:close/>
                  <a:moveTo>
                    <a:pt x="269740" y="37687"/>
                  </a:moveTo>
                  <a:cubicBezTo>
                    <a:pt x="264077" y="37687"/>
                    <a:pt x="257114" y="43018"/>
                    <a:pt x="250058" y="52521"/>
                  </a:cubicBezTo>
                  <a:cubicBezTo>
                    <a:pt x="240775" y="65083"/>
                    <a:pt x="231908" y="84321"/>
                    <a:pt x="224435" y="108148"/>
                  </a:cubicBezTo>
                  <a:cubicBezTo>
                    <a:pt x="219839" y="122703"/>
                    <a:pt x="215894" y="138557"/>
                    <a:pt x="212459" y="155616"/>
                  </a:cubicBezTo>
                  <a:cubicBezTo>
                    <a:pt x="231212" y="163172"/>
                    <a:pt x="250430" y="171840"/>
                    <a:pt x="269740" y="181390"/>
                  </a:cubicBezTo>
                  <a:cubicBezTo>
                    <a:pt x="289051" y="171840"/>
                    <a:pt x="308222" y="163172"/>
                    <a:pt x="326975" y="155616"/>
                  </a:cubicBezTo>
                  <a:cubicBezTo>
                    <a:pt x="323587" y="138650"/>
                    <a:pt x="319595" y="122703"/>
                    <a:pt x="315046" y="108148"/>
                  </a:cubicBezTo>
                  <a:cubicBezTo>
                    <a:pt x="307526" y="84228"/>
                    <a:pt x="298706" y="65037"/>
                    <a:pt x="289422" y="52521"/>
                  </a:cubicBezTo>
                  <a:cubicBezTo>
                    <a:pt x="282366" y="42972"/>
                    <a:pt x="275357" y="37687"/>
                    <a:pt x="269740" y="37687"/>
                  </a:cubicBezTo>
                  <a:close/>
                  <a:moveTo>
                    <a:pt x="269740" y="0"/>
                  </a:moveTo>
                  <a:cubicBezTo>
                    <a:pt x="292625" y="0"/>
                    <a:pt x="309568" y="16363"/>
                    <a:pt x="319780" y="30177"/>
                  </a:cubicBezTo>
                  <a:cubicBezTo>
                    <a:pt x="331757" y="46216"/>
                    <a:pt x="342247" y="68653"/>
                    <a:pt x="351114" y="96930"/>
                  </a:cubicBezTo>
                  <a:cubicBezTo>
                    <a:pt x="355523" y="111022"/>
                    <a:pt x="359423" y="126226"/>
                    <a:pt x="362811" y="142405"/>
                  </a:cubicBezTo>
                  <a:cubicBezTo>
                    <a:pt x="402732" y="129054"/>
                    <a:pt x="438336" y="122008"/>
                    <a:pt x="466094" y="122008"/>
                  </a:cubicBezTo>
                  <a:cubicBezTo>
                    <a:pt x="480949" y="122008"/>
                    <a:pt x="493900" y="124048"/>
                    <a:pt x="504437" y="127988"/>
                  </a:cubicBezTo>
                  <a:cubicBezTo>
                    <a:pt x="517249" y="132809"/>
                    <a:pt x="526811" y="140504"/>
                    <a:pt x="532846" y="150749"/>
                  </a:cubicBezTo>
                  <a:cubicBezTo>
                    <a:pt x="544404" y="170450"/>
                    <a:pt x="538834" y="193349"/>
                    <a:pt x="532103" y="209018"/>
                  </a:cubicBezTo>
                  <a:cubicBezTo>
                    <a:pt x="524212" y="227375"/>
                    <a:pt x="510100" y="247864"/>
                    <a:pt x="490186" y="269744"/>
                  </a:cubicBezTo>
                  <a:cubicBezTo>
                    <a:pt x="479788" y="281148"/>
                    <a:pt x="467951" y="292783"/>
                    <a:pt x="454954" y="304418"/>
                  </a:cubicBezTo>
                  <a:cubicBezTo>
                    <a:pt x="467951" y="316007"/>
                    <a:pt x="479788" y="327642"/>
                    <a:pt x="490140" y="339000"/>
                  </a:cubicBezTo>
                  <a:cubicBezTo>
                    <a:pt x="510054" y="360880"/>
                    <a:pt x="524165" y="381276"/>
                    <a:pt x="532010" y="399726"/>
                  </a:cubicBezTo>
                  <a:cubicBezTo>
                    <a:pt x="538787" y="415394"/>
                    <a:pt x="544358" y="438201"/>
                    <a:pt x="532753" y="457995"/>
                  </a:cubicBezTo>
                  <a:cubicBezTo>
                    <a:pt x="526718" y="468239"/>
                    <a:pt x="517156" y="475934"/>
                    <a:pt x="504344" y="480755"/>
                  </a:cubicBezTo>
                  <a:cubicBezTo>
                    <a:pt x="493760" y="484696"/>
                    <a:pt x="480902" y="486735"/>
                    <a:pt x="466048" y="486735"/>
                  </a:cubicBezTo>
                  <a:cubicBezTo>
                    <a:pt x="438243" y="486735"/>
                    <a:pt x="402685" y="479689"/>
                    <a:pt x="362765" y="466339"/>
                  </a:cubicBezTo>
                  <a:cubicBezTo>
                    <a:pt x="359423" y="482517"/>
                    <a:pt x="355431" y="497722"/>
                    <a:pt x="351067" y="511814"/>
                  </a:cubicBezTo>
                  <a:cubicBezTo>
                    <a:pt x="342201" y="539998"/>
                    <a:pt x="331664" y="562527"/>
                    <a:pt x="319734" y="578566"/>
                  </a:cubicBezTo>
                  <a:cubicBezTo>
                    <a:pt x="309568" y="592287"/>
                    <a:pt x="292625" y="608697"/>
                    <a:pt x="269740" y="608697"/>
                  </a:cubicBezTo>
                  <a:cubicBezTo>
                    <a:pt x="246809" y="608697"/>
                    <a:pt x="229866" y="592287"/>
                    <a:pt x="219700" y="578566"/>
                  </a:cubicBezTo>
                  <a:cubicBezTo>
                    <a:pt x="207770" y="562527"/>
                    <a:pt x="197233" y="540091"/>
                    <a:pt x="188413" y="511814"/>
                  </a:cubicBezTo>
                  <a:cubicBezTo>
                    <a:pt x="184004" y="497722"/>
                    <a:pt x="180104" y="482517"/>
                    <a:pt x="176716" y="466339"/>
                  </a:cubicBezTo>
                  <a:cubicBezTo>
                    <a:pt x="136795" y="479689"/>
                    <a:pt x="101191" y="486735"/>
                    <a:pt x="73386" y="486735"/>
                  </a:cubicBezTo>
                  <a:cubicBezTo>
                    <a:pt x="58532" y="486735"/>
                    <a:pt x="45627" y="484696"/>
                    <a:pt x="35090" y="480755"/>
                  </a:cubicBezTo>
                  <a:cubicBezTo>
                    <a:pt x="22278" y="475934"/>
                    <a:pt x="12670" y="468239"/>
                    <a:pt x="6681" y="457995"/>
                  </a:cubicBezTo>
                  <a:cubicBezTo>
                    <a:pt x="-4877" y="438294"/>
                    <a:pt x="693" y="415394"/>
                    <a:pt x="7424" y="399726"/>
                  </a:cubicBezTo>
                  <a:cubicBezTo>
                    <a:pt x="15269" y="381369"/>
                    <a:pt x="29381" y="360880"/>
                    <a:pt x="49341" y="339000"/>
                  </a:cubicBezTo>
                  <a:cubicBezTo>
                    <a:pt x="59785" y="327596"/>
                    <a:pt x="71529" y="315961"/>
                    <a:pt x="84527" y="304326"/>
                  </a:cubicBezTo>
                  <a:cubicBezTo>
                    <a:pt x="71529" y="292737"/>
                    <a:pt x="59739" y="281101"/>
                    <a:pt x="49341" y="269651"/>
                  </a:cubicBezTo>
                  <a:cubicBezTo>
                    <a:pt x="29381" y="247771"/>
                    <a:pt x="15269" y="227375"/>
                    <a:pt x="7424" y="208971"/>
                  </a:cubicBezTo>
                  <a:cubicBezTo>
                    <a:pt x="693" y="193257"/>
                    <a:pt x="-4877" y="170450"/>
                    <a:pt x="6681" y="150702"/>
                  </a:cubicBezTo>
                  <a:cubicBezTo>
                    <a:pt x="12762" y="140411"/>
                    <a:pt x="22278" y="132763"/>
                    <a:pt x="35090" y="127942"/>
                  </a:cubicBezTo>
                  <a:cubicBezTo>
                    <a:pt x="45674" y="124001"/>
                    <a:pt x="58532" y="121962"/>
                    <a:pt x="73386" y="121962"/>
                  </a:cubicBezTo>
                  <a:cubicBezTo>
                    <a:pt x="101191" y="121962"/>
                    <a:pt x="136795" y="129008"/>
                    <a:pt x="176716" y="142358"/>
                  </a:cubicBezTo>
                  <a:cubicBezTo>
                    <a:pt x="180058" y="126134"/>
                    <a:pt x="184004" y="110929"/>
                    <a:pt x="188413" y="96837"/>
                  </a:cubicBezTo>
                  <a:cubicBezTo>
                    <a:pt x="197233" y="68653"/>
                    <a:pt x="207770" y="46170"/>
                    <a:pt x="219700" y="30085"/>
                  </a:cubicBezTo>
                  <a:cubicBezTo>
                    <a:pt x="229866" y="16363"/>
                    <a:pt x="246809" y="0"/>
                    <a:pt x="269740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68" name="îṩļíḍe">
              <a:extLst>
                <a:ext uri="{FF2B5EF4-FFF2-40B4-BE49-F238E27FC236}">
                  <a16:creationId xmlns:a16="http://schemas.microsoft.com/office/drawing/2014/main" id="{390C30D3-0D41-443F-B75E-3ECE5B802519}"/>
                </a:ext>
              </a:extLst>
            </p:cNvPr>
            <p:cNvSpPr/>
            <p:nvPr/>
          </p:nvSpPr>
          <p:spPr bwMode="auto">
            <a:xfrm>
              <a:off x="8307762" y="3238674"/>
              <a:ext cx="413738" cy="547141"/>
            </a:xfrm>
            <a:custGeom>
              <a:avLst/>
              <a:gdLst>
                <a:gd name="connsiteX0" fmla="*/ 264916 w 435254"/>
                <a:gd name="connsiteY0" fmla="*/ 387002 h 605592"/>
                <a:gd name="connsiteX1" fmla="*/ 232980 w 435254"/>
                <a:gd name="connsiteY1" fmla="*/ 444284 h 605592"/>
                <a:gd name="connsiteX2" fmla="*/ 290446 w 435254"/>
                <a:gd name="connsiteY2" fmla="*/ 476076 h 605592"/>
                <a:gd name="connsiteX3" fmla="*/ 322289 w 435254"/>
                <a:gd name="connsiteY3" fmla="*/ 418794 h 605592"/>
                <a:gd name="connsiteX4" fmla="*/ 264916 w 435254"/>
                <a:gd name="connsiteY4" fmla="*/ 387002 h 605592"/>
                <a:gd name="connsiteX5" fmla="*/ 139402 w 435254"/>
                <a:gd name="connsiteY5" fmla="*/ 338432 h 605592"/>
                <a:gd name="connsiteX6" fmla="*/ 295830 w 435254"/>
                <a:gd name="connsiteY6" fmla="*/ 338432 h 605592"/>
                <a:gd name="connsiteX7" fmla="*/ 380961 w 435254"/>
                <a:gd name="connsiteY7" fmla="*/ 497395 h 605592"/>
                <a:gd name="connsiteX8" fmla="*/ 379940 w 435254"/>
                <a:gd name="connsiteY8" fmla="*/ 538271 h 605592"/>
                <a:gd name="connsiteX9" fmla="*/ 344291 w 435254"/>
                <a:gd name="connsiteY9" fmla="*/ 558384 h 605592"/>
                <a:gd name="connsiteX10" fmla="*/ 90941 w 435254"/>
                <a:gd name="connsiteY10" fmla="*/ 558384 h 605592"/>
                <a:gd name="connsiteX11" fmla="*/ 55385 w 435254"/>
                <a:gd name="connsiteY11" fmla="*/ 538271 h 605592"/>
                <a:gd name="connsiteX12" fmla="*/ 54364 w 435254"/>
                <a:gd name="connsiteY12" fmla="*/ 497395 h 605592"/>
                <a:gd name="connsiteX13" fmla="*/ 206517 w 435254"/>
                <a:gd name="connsiteY13" fmla="*/ 242939 h 605592"/>
                <a:gd name="connsiteX14" fmla="*/ 242338 w 435254"/>
                <a:gd name="connsiteY14" fmla="*/ 262869 h 605592"/>
                <a:gd name="connsiteX15" fmla="*/ 222386 w 435254"/>
                <a:gd name="connsiteY15" fmla="*/ 298651 h 605592"/>
                <a:gd name="connsiteX16" fmla="*/ 186565 w 435254"/>
                <a:gd name="connsiteY16" fmla="*/ 278813 h 605592"/>
                <a:gd name="connsiteX17" fmla="*/ 206517 w 435254"/>
                <a:gd name="connsiteY17" fmla="*/ 242939 h 605592"/>
                <a:gd name="connsiteX18" fmla="*/ 247634 w 435254"/>
                <a:gd name="connsiteY18" fmla="*/ 115529 h 605592"/>
                <a:gd name="connsiteX19" fmla="*/ 277725 w 435254"/>
                <a:gd name="connsiteY19" fmla="*/ 132203 h 605592"/>
                <a:gd name="connsiteX20" fmla="*/ 261007 w 435254"/>
                <a:gd name="connsiteY20" fmla="*/ 162123 h 605592"/>
                <a:gd name="connsiteX21" fmla="*/ 231009 w 435254"/>
                <a:gd name="connsiteY21" fmla="*/ 145542 h 605592"/>
                <a:gd name="connsiteX22" fmla="*/ 247634 w 435254"/>
                <a:gd name="connsiteY22" fmla="*/ 115529 h 605592"/>
                <a:gd name="connsiteX23" fmla="*/ 150273 w 435254"/>
                <a:gd name="connsiteY23" fmla="*/ 71748 h 605592"/>
                <a:gd name="connsiteX24" fmla="*/ 150273 w 435254"/>
                <a:gd name="connsiteY24" fmla="*/ 263353 h 605592"/>
                <a:gd name="connsiteX25" fmla="*/ 32555 w 435254"/>
                <a:gd name="connsiteY25" fmla="*/ 483510 h 605592"/>
                <a:gd name="connsiteX26" fmla="*/ 34134 w 435254"/>
                <a:gd name="connsiteY26" fmla="*/ 548769 h 605592"/>
                <a:gd name="connsiteX27" fmla="*/ 90950 w 435254"/>
                <a:gd name="connsiteY27" fmla="*/ 580935 h 605592"/>
                <a:gd name="connsiteX28" fmla="*/ 344304 w 435254"/>
                <a:gd name="connsiteY28" fmla="*/ 580935 h 605592"/>
                <a:gd name="connsiteX29" fmla="*/ 401120 w 435254"/>
                <a:gd name="connsiteY29" fmla="*/ 548769 h 605592"/>
                <a:gd name="connsiteX30" fmla="*/ 402791 w 435254"/>
                <a:gd name="connsiteY30" fmla="*/ 483510 h 605592"/>
                <a:gd name="connsiteX31" fmla="*/ 284981 w 435254"/>
                <a:gd name="connsiteY31" fmla="*/ 263353 h 605592"/>
                <a:gd name="connsiteX32" fmla="*/ 284981 w 435254"/>
                <a:gd name="connsiteY32" fmla="*/ 71748 h 605592"/>
                <a:gd name="connsiteX33" fmla="*/ 96799 w 435254"/>
                <a:gd name="connsiteY33" fmla="*/ 0 h 605592"/>
                <a:gd name="connsiteX34" fmla="*/ 337527 w 435254"/>
                <a:gd name="connsiteY34" fmla="*/ 0 h 605592"/>
                <a:gd name="connsiteX35" fmla="*/ 373548 w 435254"/>
                <a:gd name="connsiteY35" fmla="*/ 35874 h 605592"/>
                <a:gd name="connsiteX36" fmla="*/ 337527 w 435254"/>
                <a:gd name="connsiteY36" fmla="*/ 71748 h 605592"/>
                <a:gd name="connsiteX37" fmla="*/ 309768 w 435254"/>
                <a:gd name="connsiteY37" fmla="*/ 71748 h 605592"/>
                <a:gd name="connsiteX38" fmla="*/ 309768 w 435254"/>
                <a:gd name="connsiteY38" fmla="*/ 257235 h 605592"/>
                <a:gd name="connsiteX39" fmla="*/ 424608 w 435254"/>
                <a:gd name="connsiteY39" fmla="*/ 471923 h 605592"/>
                <a:gd name="connsiteX40" fmla="*/ 422380 w 435254"/>
                <a:gd name="connsiteY40" fmla="*/ 561468 h 605592"/>
                <a:gd name="connsiteX41" fmla="*/ 344304 w 435254"/>
                <a:gd name="connsiteY41" fmla="*/ 605592 h 605592"/>
                <a:gd name="connsiteX42" fmla="*/ 90950 w 435254"/>
                <a:gd name="connsiteY42" fmla="*/ 605592 h 605592"/>
                <a:gd name="connsiteX43" fmla="*/ 12874 w 435254"/>
                <a:gd name="connsiteY43" fmla="*/ 561468 h 605592"/>
                <a:gd name="connsiteX44" fmla="*/ 10646 w 435254"/>
                <a:gd name="connsiteY44" fmla="*/ 471923 h 605592"/>
                <a:gd name="connsiteX45" fmla="*/ 125579 w 435254"/>
                <a:gd name="connsiteY45" fmla="*/ 257235 h 605592"/>
                <a:gd name="connsiteX46" fmla="*/ 125579 w 435254"/>
                <a:gd name="connsiteY46" fmla="*/ 71748 h 605592"/>
                <a:gd name="connsiteX47" fmla="*/ 96799 w 435254"/>
                <a:gd name="connsiteY47" fmla="*/ 71748 h 605592"/>
                <a:gd name="connsiteX48" fmla="*/ 61799 w 435254"/>
                <a:gd name="connsiteY48" fmla="*/ 35874 h 605592"/>
                <a:gd name="connsiteX49" fmla="*/ 96799 w 435254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35254" h="605592">
                  <a:moveTo>
                    <a:pt x="264916" y="387002"/>
                  </a:moveTo>
                  <a:cubicBezTo>
                    <a:pt x="240222" y="393953"/>
                    <a:pt x="225925" y="419628"/>
                    <a:pt x="232980" y="444284"/>
                  </a:cubicBezTo>
                  <a:cubicBezTo>
                    <a:pt x="240036" y="468846"/>
                    <a:pt x="265752" y="483120"/>
                    <a:pt x="290446" y="476076"/>
                  </a:cubicBezTo>
                  <a:cubicBezTo>
                    <a:pt x="315048" y="469032"/>
                    <a:pt x="329344" y="443357"/>
                    <a:pt x="322289" y="418794"/>
                  </a:cubicBezTo>
                  <a:cubicBezTo>
                    <a:pt x="315233" y="394139"/>
                    <a:pt x="289518" y="379957"/>
                    <a:pt x="264916" y="387002"/>
                  </a:cubicBezTo>
                  <a:close/>
                  <a:moveTo>
                    <a:pt x="139402" y="338432"/>
                  </a:moveTo>
                  <a:lnTo>
                    <a:pt x="295830" y="338432"/>
                  </a:lnTo>
                  <a:lnTo>
                    <a:pt x="380961" y="497395"/>
                  </a:lnTo>
                  <a:cubicBezTo>
                    <a:pt x="387831" y="510278"/>
                    <a:pt x="387367" y="525758"/>
                    <a:pt x="379940" y="538271"/>
                  </a:cubicBezTo>
                  <a:cubicBezTo>
                    <a:pt x="372420" y="550784"/>
                    <a:pt x="358866" y="558384"/>
                    <a:pt x="344291" y="558384"/>
                  </a:cubicBezTo>
                  <a:lnTo>
                    <a:pt x="90941" y="558384"/>
                  </a:lnTo>
                  <a:cubicBezTo>
                    <a:pt x="76366" y="558384"/>
                    <a:pt x="62905" y="550784"/>
                    <a:pt x="55385" y="538271"/>
                  </a:cubicBezTo>
                  <a:cubicBezTo>
                    <a:pt x="47865" y="525758"/>
                    <a:pt x="47494" y="510278"/>
                    <a:pt x="54364" y="497395"/>
                  </a:cubicBezTo>
                  <a:close/>
                  <a:moveTo>
                    <a:pt x="206517" y="242939"/>
                  </a:moveTo>
                  <a:cubicBezTo>
                    <a:pt x="221829" y="238582"/>
                    <a:pt x="237884" y="247481"/>
                    <a:pt x="242338" y="262869"/>
                  </a:cubicBezTo>
                  <a:cubicBezTo>
                    <a:pt x="246700" y="278257"/>
                    <a:pt x="237791" y="294201"/>
                    <a:pt x="222386" y="298651"/>
                  </a:cubicBezTo>
                  <a:cubicBezTo>
                    <a:pt x="206981" y="303008"/>
                    <a:pt x="191019" y="294109"/>
                    <a:pt x="186565" y="278813"/>
                  </a:cubicBezTo>
                  <a:cubicBezTo>
                    <a:pt x="182203" y="263425"/>
                    <a:pt x="191112" y="247388"/>
                    <a:pt x="206517" y="242939"/>
                  </a:cubicBezTo>
                  <a:close/>
                  <a:moveTo>
                    <a:pt x="247634" y="115529"/>
                  </a:moveTo>
                  <a:cubicBezTo>
                    <a:pt x="260543" y="111917"/>
                    <a:pt x="274010" y="119327"/>
                    <a:pt x="277725" y="132203"/>
                  </a:cubicBezTo>
                  <a:cubicBezTo>
                    <a:pt x="281347" y="145079"/>
                    <a:pt x="273917" y="158418"/>
                    <a:pt x="261007" y="162123"/>
                  </a:cubicBezTo>
                  <a:cubicBezTo>
                    <a:pt x="248191" y="165829"/>
                    <a:pt x="234724" y="158326"/>
                    <a:pt x="231009" y="145542"/>
                  </a:cubicBezTo>
                  <a:cubicBezTo>
                    <a:pt x="227294" y="132666"/>
                    <a:pt x="234817" y="119235"/>
                    <a:pt x="247634" y="115529"/>
                  </a:cubicBezTo>
                  <a:close/>
                  <a:moveTo>
                    <a:pt x="150273" y="71748"/>
                  </a:moveTo>
                  <a:lnTo>
                    <a:pt x="150273" y="263353"/>
                  </a:lnTo>
                  <a:lnTo>
                    <a:pt x="32555" y="483510"/>
                  </a:lnTo>
                  <a:cubicBezTo>
                    <a:pt x="21601" y="503903"/>
                    <a:pt x="22251" y="528931"/>
                    <a:pt x="34134" y="548769"/>
                  </a:cubicBezTo>
                  <a:cubicBezTo>
                    <a:pt x="46017" y="568606"/>
                    <a:pt x="67834" y="580935"/>
                    <a:pt x="90950" y="580935"/>
                  </a:cubicBezTo>
                  <a:lnTo>
                    <a:pt x="344304" y="580935"/>
                  </a:lnTo>
                  <a:cubicBezTo>
                    <a:pt x="367420" y="580935"/>
                    <a:pt x="389237" y="568606"/>
                    <a:pt x="401120" y="548769"/>
                  </a:cubicBezTo>
                  <a:cubicBezTo>
                    <a:pt x="413096" y="528931"/>
                    <a:pt x="413653" y="503903"/>
                    <a:pt x="402791" y="483510"/>
                  </a:cubicBezTo>
                  <a:lnTo>
                    <a:pt x="284981" y="263353"/>
                  </a:lnTo>
                  <a:lnTo>
                    <a:pt x="284981" y="71748"/>
                  </a:lnTo>
                  <a:close/>
                  <a:moveTo>
                    <a:pt x="96799" y="0"/>
                  </a:moveTo>
                  <a:lnTo>
                    <a:pt x="337527" y="0"/>
                  </a:lnTo>
                  <a:cubicBezTo>
                    <a:pt x="357394" y="0"/>
                    <a:pt x="373548" y="16036"/>
                    <a:pt x="373548" y="35874"/>
                  </a:cubicBezTo>
                  <a:cubicBezTo>
                    <a:pt x="373548" y="55711"/>
                    <a:pt x="357394" y="71748"/>
                    <a:pt x="337527" y="71748"/>
                  </a:cubicBezTo>
                  <a:lnTo>
                    <a:pt x="309768" y="71748"/>
                  </a:lnTo>
                  <a:lnTo>
                    <a:pt x="309768" y="257235"/>
                  </a:lnTo>
                  <a:lnTo>
                    <a:pt x="424608" y="471923"/>
                  </a:lnTo>
                  <a:cubicBezTo>
                    <a:pt x="439555" y="499917"/>
                    <a:pt x="438719" y="534215"/>
                    <a:pt x="422380" y="561468"/>
                  </a:cubicBezTo>
                  <a:cubicBezTo>
                    <a:pt x="406041" y="588721"/>
                    <a:pt x="376147" y="605592"/>
                    <a:pt x="344304" y="605592"/>
                  </a:cubicBezTo>
                  <a:lnTo>
                    <a:pt x="90950" y="605592"/>
                  </a:lnTo>
                  <a:cubicBezTo>
                    <a:pt x="59200" y="605592"/>
                    <a:pt x="29213" y="588721"/>
                    <a:pt x="12874" y="561468"/>
                  </a:cubicBezTo>
                  <a:cubicBezTo>
                    <a:pt x="-3465" y="534215"/>
                    <a:pt x="-4301" y="499917"/>
                    <a:pt x="10646" y="471923"/>
                  </a:cubicBezTo>
                  <a:lnTo>
                    <a:pt x="125579" y="257235"/>
                  </a:lnTo>
                  <a:lnTo>
                    <a:pt x="125579" y="71748"/>
                  </a:lnTo>
                  <a:lnTo>
                    <a:pt x="96799" y="71748"/>
                  </a:lnTo>
                  <a:cubicBezTo>
                    <a:pt x="77396" y="71284"/>
                    <a:pt x="61799" y="55433"/>
                    <a:pt x="61799" y="35874"/>
                  </a:cubicBezTo>
                  <a:cubicBezTo>
                    <a:pt x="61799" y="16407"/>
                    <a:pt x="77396" y="556"/>
                    <a:pt x="96799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69" name="işľîḍé">
              <a:extLst>
                <a:ext uri="{FF2B5EF4-FFF2-40B4-BE49-F238E27FC236}">
                  <a16:creationId xmlns:a16="http://schemas.microsoft.com/office/drawing/2014/main" id="{167638EC-3C94-45FA-9DF9-0AE4D9A802C1}"/>
                </a:ext>
              </a:extLst>
            </p:cNvPr>
            <p:cNvSpPr/>
            <p:nvPr/>
          </p:nvSpPr>
          <p:spPr bwMode="auto">
            <a:xfrm>
              <a:off x="8352574" y="4814653"/>
              <a:ext cx="324114" cy="575654"/>
            </a:xfrm>
            <a:custGeom>
              <a:avLst/>
              <a:gdLst>
                <a:gd name="T0" fmla="*/ 4121 w 4588"/>
                <a:gd name="T1" fmla="*/ 0 h 8160"/>
                <a:gd name="T2" fmla="*/ 467 w 4588"/>
                <a:gd name="T3" fmla="*/ 0 h 8160"/>
                <a:gd name="T4" fmla="*/ 0 w 4588"/>
                <a:gd name="T5" fmla="*/ 467 h 8160"/>
                <a:gd name="T6" fmla="*/ 0 w 4588"/>
                <a:gd name="T7" fmla="*/ 955 h 8160"/>
                <a:gd name="T8" fmla="*/ 359 w 4588"/>
                <a:gd name="T9" fmla="*/ 1409 h 8160"/>
                <a:gd name="T10" fmla="*/ 359 w 4588"/>
                <a:gd name="T11" fmla="*/ 6225 h 8160"/>
                <a:gd name="T12" fmla="*/ 2294 w 4588"/>
                <a:gd name="T13" fmla="*/ 8160 h 8160"/>
                <a:gd name="T14" fmla="*/ 4229 w 4588"/>
                <a:gd name="T15" fmla="*/ 6225 h 8160"/>
                <a:gd name="T16" fmla="*/ 4229 w 4588"/>
                <a:gd name="T17" fmla="*/ 1409 h 8160"/>
                <a:gd name="T18" fmla="*/ 4588 w 4588"/>
                <a:gd name="T19" fmla="*/ 955 h 8160"/>
                <a:gd name="T20" fmla="*/ 4588 w 4588"/>
                <a:gd name="T21" fmla="*/ 467 h 8160"/>
                <a:gd name="T22" fmla="*/ 4121 w 4588"/>
                <a:gd name="T23" fmla="*/ 0 h 8160"/>
                <a:gd name="T24" fmla="*/ 3295 w 4588"/>
                <a:gd name="T25" fmla="*/ 6225 h 8160"/>
                <a:gd name="T26" fmla="*/ 2751 w 4588"/>
                <a:gd name="T27" fmla="*/ 7115 h 8160"/>
                <a:gd name="T28" fmla="*/ 2751 w 4588"/>
                <a:gd name="T29" fmla="*/ 3604 h 8160"/>
                <a:gd name="T30" fmla="*/ 1293 w 4588"/>
                <a:gd name="T31" fmla="*/ 3604 h 8160"/>
                <a:gd name="T32" fmla="*/ 1293 w 4588"/>
                <a:gd name="T33" fmla="*/ 982 h 8160"/>
                <a:gd name="T34" fmla="*/ 3295 w 4588"/>
                <a:gd name="T35" fmla="*/ 982 h 8160"/>
                <a:gd name="T36" fmla="*/ 3295 w 4588"/>
                <a:gd name="T37" fmla="*/ 6225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8" h="8160">
                  <a:moveTo>
                    <a:pt x="4121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955"/>
                  </a:lnTo>
                  <a:cubicBezTo>
                    <a:pt x="0" y="1176"/>
                    <a:pt x="153" y="1360"/>
                    <a:pt x="359" y="1409"/>
                  </a:cubicBezTo>
                  <a:lnTo>
                    <a:pt x="359" y="6225"/>
                  </a:lnTo>
                  <a:cubicBezTo>
                    <a:pt x="359" y="7292"/>
                    <a:pt x="1227" y="8160"/>
                    <a:pt x="2294" y="8160"/>
                  </a:cubicBezTo>
                  <a:cubicBezTo>
                    <a:pt x="3361" y="8160"/>
                    <a:pt x="4229" y="7292"/>
                    <a:pt x="4229" y="6225"/>
                  </a:cubicBezTo>
                  <a:lnTo>
                    <a:pt x="4229" y="1409"/>
                  </a:lnTo>
                  <a:cubicBezTo>
                    <a:pt x="4435" y="1360"/>
                    <a:pt x="4588" y="1176"/>
                    <a:pt x="4588" y="955"/>
                  </a:cubicBezTo>
                  <a:lnTo>
                    <a:pt x="4588" y="467"/>
                  </a:lnTo>
                  <a:cubicBezTo>
                    <a:pt x="4588" y="209"/>
                    <a:pt x="4379" y="0"/>
                    <a:pt x="4121" y="0"/>
                  </a:cubicBezTo>
                  <a:close/>
                  <a:moveTo>
                    <a:pt x="3295" y="6225"/>
                  </a:moveTo>
                  <a:cubicBezTo>
                    <a:pt x="3295" y="6612"/>
                    <a:pt x="3073" y="6949"/>
                    <a:pt x="2751" y="7115"/>
                  </a:cubicBezTo>
                  <a:lnTo>
                    <a:pt x="2751" y="3604"/>
                  </a:lnTo>
                  <a:lnTo>
                    <a:pt x="1293" y="3604"/>
                  </a:lnTo>
                  <a:lnTo>
                    <a:pt x="1293" y="982"/>
                  </a:lnTo>
                  <a:lnTo>
                    <a:pt x="3295" y="982"/>
                  </a:lnTo>
                  <a:lnTo>
                    <a:pt x="3295" y="6225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1910C38-AD2B-4CC7-BF53-AB75F9E1152B}"/>
                </a:ext>
              </a:extLst>
            </p:cNvPr>
            <p:cNvSpPr txBox="1"/>
            <p:nvPr/>
          </p:nvSpPr>
          <p:spPr>
            <a:xfrm>
              <a:off x="8870068" y="1694102"/>
              <a:ext cx="26758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030203B-38E1-477D-A94A-5D91A4A446AC}"/>
                </a:ext>
              </a:extLst>
            </p:cNvPr>
            <p:cNvSpPr txBox="1"/>
            <p:nvPr/>
          </p:nvSpPr>
          <p:spPr>
            <a:xfrm>
              <a:off x="8870068" y="4814653"/>
              <a:ext cx="26758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26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îṥlîḋê">
            <a:extLst>
              <a:ext uri="{FF2B5EF4-FFF2-40B4-BE49-F238E27FC236}">
                <a16:creationId xmlns:a16="http://schemas.microsoft.com/office/drawing/2014/main" id="{802624E9-933B-4514-B7DA-142E6CD14DE1}"/>
              </a:ext>
            </a:extLst>
          </p:cNvPr>
          <p:cNvSpPr txBox="1"/>
          <p:nvPr/>
        </p:nvSpPr>
        <p:spPr bwMode="auto">
          <a:xfrm>
            <a:off x="800704" y="1133658"/>
            <a:ext cx="3911600" cy="49932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条目标题</a:t>
            </a:r>
            <a:endParaRPr lang="en-US" altLang="zh-CN" b="1" dirty="0">
              <a:solidFill>
                <a:srgbClr val="3C3C3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7" name="iṥliďé">
            <a:extLst>
              <a:ext uri="{FF2B5EF4-FFF2-40B4-BE49-F238E27FC236}">
                <a16:creationId xmlns:a16="http://schemas.microsoft.com/office/drawing/2014/main" id="{907B1FC3-677C-4F1C-A9C1-E8EF5D065FE2}"/>
              </a:ext>
            </a:extLst>
          </p:cNvPr>
          <p:cNvGrpSpPr/>
          <p:nvPr/>
        </p:nvGrpSpPr>
        <p:grpSpPr>
          <a:xfrm>
            <a:off x="4486564" y="1104897"/>
            <a:ext cx="556850" cy="556850"/>
            <a:chOff x="5511000" y="1076136"/>
            <a:chExt cx="556850" cy="556850"/>
          </a:xfrm>
        </p:grpSpPr>
        <p:sp>
          <p:nvSpPr>
            <p:cNvPr id="38" name="i$ḻíḑê">
              <a:extLst>
                <a:ext uri="{FF2B5EF4-FFF2-40B4-BE49-F238E27FC236}">
                  <a16:creationId xmlns:a16="http://schemas.microsoft.com/office/drawing/2014/main" id="{FCEDEA57-F0E2-4438-8519-15978DEAA18E}"/>
                </a:ext>
              </a:extLst>
            </p:cNvPr>
            <p:cNvSpPr/>
            <p:nvPr/>
          </p:nvSpPr>
          <p:spPr bwMode="auto">
            <a:xfrm>
              <a:off x="5511000" y="1076136"/>
              <a:ext cx="556850" cy="556850"/>
            </a:xfrm>
            <a:prstGeom prst="ellipse">
              <a:avLst/>
            </a:prstGeom>
            <a:solidFill>
              <a:srgbClr val="3C3C3C"/>
            </a:solidFill>
            <a:ln w="38100"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square" lIns="91440" tIns="45720" rIns="91440" bIns="4572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/>
            </a:p>
          </p:txBody>
        </p:sp>
        <p:sp>
          <p:nvSpPr>
            <p:cNvPr id="39" name="íŝľiďé">
              <a:extLst>
                <a:ext uri="{FF2B5EF4-FFF2-40B4-BE49-F238E27FC236}">
                  <a16:creationId xmlns:a16="http://schemas.microsoft.com/office/drawing/2014/main" id="{7A7E045A-CC23-45EE-A5B7-679B4FBF3F95}"/>
                </a:ext>
              </a:extLst>
            </p:cNvPr>
            <p:cNvSpPr/>
            <p:nvPr/>
          </p:nvSpPr>
          <p:spPr bwMode="auto">
            <a:xfrm>
              <a:off x="5710399" y="1247521"/>
              <a:ext cx="158056" cy="214086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3" name="ïSlîḓê">
            <a:extLst>
              <a:ext uri="{FF2B5EF4-FFF2-40B4-BE49-F238E27FC236}">
                <a16:creationId xmlns:a16="http://schemas.microsoft.com/office/drawing/2014/main" id="{2B7823D0-8B22-45E9-8AA2-D6E8BE734E68}"/>
              </a:ext>
            </a:extLst>
          </p:cNvPr>
          <p:cNvSpPr txBox="1"/>
          <p:nvPr/>
        </p:nvSpPr>
        <p:spPr bwMode="auto">
          <a:xfrm>
            <a:off x="800704" y="2421634"/>
            <a:ext cx="5595418" cy="499328"/>
          </a:xfrm>
          <a:prstGeom prst="homePlate">
            <a:avLst/>
          </a:prstGeom>
          <a:solidFill>
            <a:srgbClr val="3C3C3C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条目标题</a:t>
            </a:r>
            <a:endParaRPr lang="en-US" altLang="zh-CN" sz="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9" name="iṡliḋè">
            <a:extLst>
              <a:ext uri="{FF2B5EF4-FFF2-40B4-BE49-F238E27FC236}">
                <a16:creationId xmlns:a16="http://schemas.microsoft.com/office/drawing/2014/main" id="{EC0AAA3A-496E-4382-B2D8-6D14C091040F}"/>
              </a:ext>
            </a:extLst>
          </p:cNvPr>
          <p:cNvGrpSpPr/>
          <p:nvPr/>
        </p:nvGrpSpPr>
        <p:grpSpPr>
          <a:xfrm>
            <a:off x="5908240" y="2183416"/>
            <a:ext cx="975764" cy="975764"/>
            <a:chOff x="4849764" y="4185163"/>
            <a:chExt cx="876957" cy="876958"/>
          </a:xfrm>
        </p:grpSpPr>
        <p:sp>
          <p:nvSpPr>
            <p:cNvPr id="50" name="íṥļíḍè">
              <a:extLst>
                <a:ext uri="{FF2B5EF4-FFF2-40B4-BE49-F238E27FC236}">
                  <a16:creationId xmlns:a16="http://schemas.microsoft.com/office/drawing/2014/main" id="{FCEDEA57-F0E2-4438-8519-15978DEAA18E}"/>
                </a:ext>
              </a:extLst>
            </p:cNvPr>
            <p:cNvSpPr/>
            <p:nvPr/>
          </p:nvSpPr>
          <p:spPr bwMode="auto">
            <a:xfrm>
              <a:off x="4849764" y="4185163"/>
              <a:ext cx="876957" cy="876958"/>
            </a:xfrm>
            <a:prstGeom prst="ellipse">
              <a:avLst/>
            </a:prstGeom>
            <a:solidFill>
              <a:srgbClr val="3C3C3C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/>
            </a:p>
          </p:txBody>
        </p:sp>
        <p:sp>
          <p:nvSpPr>
            <p:cNvPr id="51" name="ïṣḻïḋé">
              <a:extLst>
                <a:ext uri="{FF2B5EF4-FFF2-40B4-BE49-F238E27FC236}">
                  <a16:creationId xmlns:a16="http://schemas.microsoft.com/office/drawing/2014/main" id="{7A7E045A-CC23-45EE-A5B7-679B4FBF3F95}"/>
                </a:ext>
              </a:extLst>
            </p:cNvPr>
            <p:cNvSpPr/>
            <p:nvPr/>
          </p:nvSpPr>
          <p:spPr bwMode="auto">
            <a:xfrm>
              <a:off x="5119676" y="4486776"/>
              <a:ext cx="337154" cy="27373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" name="îṡľiḓè">
            <a:extLst>
              <a:ext uri="{FF2B5EF4-FFF2-40B4-BE49-F238E27FC236}">
                <a16:creationId xmlns:a16="http://schemas.microsoft.com/office/drawing/2014/main" id="{84482760-1A9D-47E3-A9FD-CF2055217867}"/>
              </a:ext>
            </a:extLst>
          </p:cNvPr>
          <p:cNvSpPr txBox="1"/>
          <p:nvPr/>
        </p:nvSpPr>
        <p:spPr bwMode="auto">
          <a:xfrm>
            <a:off x="800704" y="4997585"/>
            <a:ext cx="4349750" cy="49932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defTabSz="914377">
              <a:lnSpc>
                <a:spcPct val="100000"/>
              </a:lnSpc>
              <a:spcBef>
                <a:spcPct val="0"/>
              </a:spcBef>
              <a:defRPr sz="2000" b="1"/>
            </a:lvl1pPr>
            <a:lvl2pPr marL="457189" defTabSz="914377"/>
            <a:lvl3pPr marL="914377" defTabSz="914377"/>
            <a:lvl4pPr marL="1371566" defTabSz="914377"/>
            <a:lvl5pPr marL="1828754" defTabSz="914377"/>
            <a:lvl6pPr marL="2285943" defTabSz="914377"/>
            <a:lvl7pPr marL="2743131" defTabSz="914377"/>
            <a:lvl8pPr marL="3200320" defTabSz="914377"/>
            <a:lvl9pPr marL="3657509" defTabSz="914377"/>
          </a:lstStyle>
          <a:p>
            <a:r>
              <a:rPr lang="zh-CN" altLang="en-US" sz="18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条目标题</a:t>
            </a:r>
            <a:endParaRPr lang="en-US" altLang="zh-CN" sz="1800" dirty="0">
              <a:solidFill>
                <a:srgbClr val="3C3C3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6" name="îṣlïḓé">
            <a:extLst>
              <a:ext uri="{FF2B5EF4-FFF2-40B4-BE49-F238E27FC236}">
                <a16:creationId xmlns:a16="http://schemas.microsoft.com/office/drawing/2014/main" id="{7A2EEB75-81B6-4399-9503-858ECB4AB25B}"/>
              </a:ext>
            </a:extLst>
          </p:cNvPr>
          <p:cNvGrpSpPr/>
          <p:nvPr/>
        </p:nvGrpSpPr>
        <p:grpSpPr>
          <a:xfrm>
            <a:off x="4872029" y="4968824"/>
            <a:ext cx="556850" cy="556850"/>
            <a:chOff x="5511000" y="4943072"/>
            <a:chExt cx="556850" cy="556850"/>
          </a:xfrm>
        </p:grpSpPr>
        <p:sp>
          <p:nvSpPr>
            <p:cNvPr id="47" name="îṩlïḓê">
              <a:extLst>
                <a:ext uri="{FF2B5EF4-FFF2-40B4-BE49-F238E27FC236}">
                  <a16:creationId xmlns:a16="http://schemas.microsoft.com/office/drawing/2014/main" id="{FCEDEA57-F0E2-4438-8519-15978DEAA18E}"/>
                </a:ext>
              </a:extLst>
            </p:cNvPr>
            <p:cNvSpPr/>
            <p:nvPr/>
          </p:nvSpPr>
          <p:spPr bwMode="auto">
            <a:xfrm>
              <a:off x="5511000" y="4943072"/>
              <a:ext cx="556850" cy="556850"/>
            </a:xfrm>
            <a:prstGeom prst="ellipse">
              <a:avLst/>
            </a:prstGeom>
            <a:solidFill>
              <a:srgbClr val="3C3C3C"/>
            </a:solidFill>
            <a:ln w="38100"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square" lIns="91440" tIns="45720" rIns="91440" bIns="4572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 dirty="0"/>
            </a:p>
          </p:txBody>
        </p:sp>
        <p:sp>
          <p:nvSpPr>
            <p:cNvPr id="48" name="ïśḻíďe">
              <a:extLst>
                <a:ext uri="{FF2B5EF4-FFF2-40B4-BE49-F238E27FC236}">
                  <a16:creationId xmlns:a16="http://schemas.microsoft.com/office/drawing/2014/main" id="{7A7E045A-CC23-45EE-A5B7-679B4FBF3F95}"/>
                </a:ext>
              </a:extLst>
            </p:cNvPr>
            <p:cNvSpPr/>
            <p:nvPr/>
          </p:nvSpPr>
          <p:spPr bwMode="auto">
            <a:xfrm>
              <a:off x="5626205" y="5118362"/>
              <a:ext cx="326446" cy="206274"/>
            </a:xfrm>
            <a:custGeom>
              <a:avLst/>
              <a:gdLst>
                <a:gd name="connsiteX0" fmla="*/ 104550 w 604718"/>
                <a:gd name="connsiteY0" fmla="*/ 208330 h 382112"/>
                <a:gd name="connsiteX1" fmla="*/ 156180 w 604718"/>
                <a:gd name="connsiteY1" fmla="*/ 208330 h 382112"/>
                <a:gd name="connsiteX2" fmla="*/ 261642 w 604718"/>
                <a:gd name="connsiteY2" fmla="*/ 248878 h 382112"/>
                <a:gd name="connsiteX3" fmla="*/ 298947 w 604718"/>
                <a:gd name="connsiteY3" fmla="*/ 255007 h 382112"/>
                <a:gd name="connsiteX4" fmla="*/ 340187 w 604718"/>
                <a:gd name="connsiteY4" fmla="*/ 247621 h 382112"/>
                <a:gd name="connsiteX5" fmla="*/ 433687 w 604718"/>
                <a:gd name="connsiteY5" fmla="*/ 208330 h 382112"/>
                <a:gd name="connsiteX6" fmla="*/ 490825 w 604718"/>
                <a:gd name="connsiteY6" fmla="*/ 208330 h 382112"/>
                <a:gd name="connsiteX7" fmla="*/ 490825 w 604718"/>
                <a:gd name="connsiteY7" fmla="*/ 271509 h 382112"/>
                <a:gd name="connsiteX8" fmla="*/ 458400 w 604718"/>
                <a:gd name="connsiteY8" fmla="*/ 320701 h 382112"/>
                <a:gd name="connsiteX9" fmla="*/ 329326 w 604718"/>
                <a:gd name="connsiteY9" fmla="*/ 376337 h 382112"/>
                <a:gd name="connsiteX10" fmla="*/ 264632 w 604718"/>
                <a:gd name="connsiteY10" fmla="*/ 376337 h 382112"/>
                <a:gd name="connsiteX11" fmla="*/ 136819 w 604718"/>
                <a:gd name="connsiteY11" fmla="*/ 320701 h 382112"/>
                <a:gd name="connsiteX12" fmla="*/ 104550 w 604718"/>
                <a:gd name="connsiteY12" fmla="*/ 271509 h 382112"/>
                <a:gd name="connsiteX13" fmla="*/ 300973 w 604718"/>
                <a:gd name="connsiteY13" fmla="*/ 5 h 382112"/>
                <a:gd name="connsiteX14" fmla="*/ 334162 w 604718"/>
                <a:gd name="connsiteY14" fmla="*/ 4701 h 382112"/>
                <a:gd name="connsiteX15" fmla="*/ 581267 w 604718"/>
                <a:gd name="connsiteY15" fmla="*/ 92552 h 382112"/>
                <a:gd name="connsiteX16" fmla="*/ 588822 w 604718"/>
                <a:gd name="connsiteY16" fmla="*/ 114398 h 382112"/>
                <a:gd name="connsiteX17" fmla="*/ 589136 w 604718"/>
                <a:gd name="connsiteY17" fmla="*/ 114398 h 382112"/>
                <a:gd name="connsiteX18" fmla="*/ 589136 w 604718"/>
                <a:gd name="connsiteY18" fmla="*/ 270771 h 382112"/>
                <a:gd name="connsiteX19" fmla="*/ 604718 w 604718"/>
                <a:gd name="connsiteY19" fmla="*/ 321376 h 382112"/>
                <a:gd name="connsiteX20" fmla="*/ 561278 w 604718"/>
                <a:gd name="connsiteY20" fmla="*/ 321376 h 382112"/>
                <a:gd name="connsiteX21" fmla="*/ 576388 w 604718"/>
                <a:gd name="connsiteY21" fmla="*/ 271242 h 382112"/>
                <a:gd name="connsiteX22" fmla="*/ 576388 w 604718"/>
                <a:gd name="connsiteY22" fmla="*/ 120370 h 382112"/>
                <a:gd name="connsiteX23" fmla="*/ 333376 w 604718"/>
                <a:gd name="connsiteY23" fmla="*/ 222680 h 382112"/>
                <a:gd name="connsiteX24" fmla="*/ 268058 w 604718"/>
                <a:gd name="connsiteY24" fmla="*/ 223780 h 382112"/>
                <a:gd name="connsiteX25" fmla="*/ 13556 w 604718"/>
                <a:gd name="connsiteY25" fmla="*/ 125870 h 382112"/>
                <a:gd name="connsiteX26" fmla="*/ 13714 w 604718"/>
                <a:gd name="connsiteY26" fmla="*/ 100882 h 382112"/>
                <a:gd name="connsiteX27" fmla="*/ 267901 w 604718"/>
                <a:gd name="connsiteY27" fmla="*/ 5329 h 382112"/>
                <a:gd name="connsiteX28" fmla="*/ 300973 w 604718"/>
                <a:gd name="connsiteY28" fmla="*/ 5 h 38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4718" h="382112">
                  <a:moveTo>
                    <a:pt x="104550" y="208330"/>
                  </a:moveTo>
                  <a:lnTo>
                    <a:pt x="156180" y="208330"/>
                  </a:lnTo>
                  <a:lnTo>
                    <a:pt x="261642" y="248878"/>
                  </a:lnTo>
                  <a:cubicBezTo>
                    <a:pt x="274864" y="253907"/>
                    <a:pt x="289188" y="255007"/>
                    <a:pt x="298947" y="255007"/>
                  </a:cubicBezTo>
                  <a:cubicBezTo>
                    <a:pt x="314373" y="255007"/>
                    <a:pt x="329012" y="252493"/>
                    <a:pt x="340187" y="247621"/>
                  </a:cubicBezTo>
                  <a:lnTo>
                    <a:pt x="433687" y="208330"/>
                  </a:lnTo>
                  <a:lnTo>
                    <a:pt x="490825" y="208330"/>
                  </a:lnTo>
                  <a:lnTo>
                    <a:pt x="490825" y="271509"/>
                  </a:lnTo>
                  <a:cubicBezTo>
                    <a:pt x="490825" y="290998"/>
                    <a:pt x="476344" y="313000"/>
                    <a:pt x="458400" y="320701"/>
                  </a:cubicBezTo>
                  <a:lnTo>
                    <a:pt x="329326" y="376337"/>
                  </a:lnTo>
                  <a:cubicBezTo>
                    <a:pt x="311382" y="384038"/>
                    <a:pt x="282419" y="384038"/>
                    <a:pt x="264632" y="376337"/>
                  </a:cubicBezTo>
                  <a:lnTo>
                    <a:pt x="136819" y="320701"/>
                  </a:lnTo>
                  <a:cubicBezTo>
                    <a:pt x="119032" y="313000"/>
                    <a:pt x="104550" y="290998"/>
                    <a:pt x="104550" y="271509"/>
                  </a:cubicBezTo>
                  <a:close/>
                  <a:moveTo>
                    <a:pt x="300973" y="5"/>
                  </a:moveTo>
                  <a:cubicBezTo>
                    <a:pt x="312954" y="-93"/>
                    <a:pt x="324955" y="1479"/>
                    <a:pt x="334162" y="4701"/>
                  </a:cubicBezTo>
                  <a:lnTo>
                    <a:pt x="581267" y="92552"/>
                  </a:lnTo>
                  <a:cubicBezTo>
                    <a:pt x="596849" y="98053"/>
                    <a:pt x="599210" y="107168"/>
                    <a:pt x="588822" y="114398"/>
                  </a:cubicBezTo>
                  <a:lnTo>
                    <a:pt x="589136" y="114398"/>
                  </a:lnTo>
                  <a:lnTo>
                    <a:pt x="589136" y="270771"/>
                  </a:lnTo>
                  <a:lnTo>
                    <a:pt x="604718" y="321376"/>
                  </a:lnTo>
                  <a:lnTo>
                    <a:pt x="561278" y="321376"/>
                  </a:lnTo>
                  <a:lnTo>
                    <a:pt x="576388" y="271242"/>
                  </a:lnTo>
                  <a:lnTo>
                    <a:pt x="576388" y="120370"/>
                  </a:lnTo>
                  <a:lnTo>
                    <a:pt x="333376" y="222680"/>
                  </a:lnTo>
                  <a:cubicBezTo>
                    <a:pt x="315433" y="230224"/>
                    <a:pt x="286158" y="230695"/>
                    <a:pt x="268058" y="223780"/>
                  </a:cubicBezTo>
                  <a:lnTo>
                    <a:pt x="13556" y="125870"/>
                  </a:lnTo>
                  <a:cubicBezTo>
                    <a:pt x="-4544" y="118798"/>
                    <a:pt x="-4544" y="107640"/>
                    <a:pt x="13714" y="100882"/>
                  </a:cubicBezTo>
                  <a:lnTo>
                    <a:pt x="267901" y="5329"/>
                  </a:lnTo>
                  <a:cubicBezTo>
                    <a:pt x="277030" y="1872"/>
                    <a:pt x="288991" y="104"/>
                    <a:pt x="30097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" name="ísliḍè">
            <a:extLst>
              <a:ext uri="{FF2B5EF4-FFF2-40B4-BE49-F238E27FC236}">
                <a16:creationId xmlns:a16="http://schemas.microsoft.com/office/drawing/2014/main" id="{84482760-1A9D-47E3-A9FD-CF2055217867}"/>
              </a:ext>
            </a:extLst>
          </p:cNvPr>
          <p:cNvSpPr txBox="1"/>
          <p:nvPr/>
        </p:nvSpPr>
        <p:spPr bwMode="auto">
          <a:xfrm>
            <a:off x="800704" y="3709610"/>
            <a:ext cx="4825984" cy="49932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defTabSz="914377">
              <a:lnSpc>
                <a:spcPct val="100000"/>
              </a:lnSpc>
              <a:spcBef>
                <a:spcPct val="0"/>
              </a:spcBef>
              <a:defRPr sz="2000" b="1"/>
            </a:lvl1pPr>
            <a:lvl2pPr marL="457189" defTabSz="914377"/>
            <a:lvl3pPr marL="914377" defTabSz="914377"/>
            <a:lvl4pPr marL="1371566" defTabSz="914377"/>
            <a:lvl5pPr marL="1828754" defTabSz="914377"/>
            <a:lvl6pPr marL="2285943" defTabSz="914377"/>
            <a:lvl7pPr marL="2743131" defTabSz="914377"/>
            <a:lvl8pPr marL="3200320" defTabSz="914377"/>
            <a:lvl9pPr marL="3657509" defTabSz="914377"/>
          </a:lstStyle>
          <a:p>
            <a:r>
              <a:rPr lang="zh-CN" altLang="en-US" sz="18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条目标题</a:t>
            </a:r>
            <a:endParaRPr lang="en-US" altLang="zh-CN" sz="1800" dirty="0">
              <a:solidFill>
                <a:srgbClr val="3C3C3C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0" name="îšļíḑè">
            <a:extLst>
              <a:ext uri="{FF2B5EF4-FFF2-40B4-BE49-F238E27FC236}">
                <a16:creationId xmlns:a16="http://schemas.microsoft.com/office/drawing/2014/main" id="{3DF35FEB-1336-4EB7-A416-6A3C37462E8F}"/>
              </a:ext>
            </a:extLst>
          </p:cNvPr>
          <p:cNvGrpSpPr/>
          <p:nvPr/>
        </p:nvGrpSpPr>
        <p:grpSpPr>
          <a:xfrm>
            <a:off x="5355115" y="3680849"/>
            <a:ext cx="556850" cy="556850"/>
            <a:chOff x="5511000" y="4943072"/>
            <a:chExt cx="556850" cy="556850"/>
          </a:xfrm>
        </p:grpSpPr>
        <p:sp>
          <p:nvSpPr>
            <p:cNvPr id="41" name="íśļîdê">
              <a:extLst>
                <a:ext uri="{FF2B5EF4-FFF2-40B4-BE49-F238E27FC236}">
                  <a16:creationId xmlns:a16="http://schemas.microsoft.com/office/drawing/2014/main" id="{FCEDEA57-F0E2-4438-8519-15978DEAA18E}"/>
                </a:ext>
              </a:extLst>
            </p:cNvPr>
            <p:cNvSpPr/>
            <p:nvPr/>
          </p:nvSpPr>
          <p:spPr bwMode="auto">
            <a:xfrm>
              <a:off x="5511000" y="4943072"/>
              <a:ext cx="556850" cy="556850"/>
            </a:xfrm>
            <a:prstGeom prst="ellipse">
              <a:avLst/>
            </a:prstGeom>
            <a:solidFill>
              <a:srgbClr val="3C3C3C"/>
            </a:solidFill>
            <a:ln w="38100"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square" lIns="91440" tIns="45720" rIns="91440" bIns="4572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/>
            </a:p>
          </p:txBody>
        </p:sp>
        <p:sp>
          <p:nvSpPr>
            <p:cNvPr id="42" name="iṣḷiḑê">
              <a:extLst>
                <a:ext uri="{FF2B5EF4-FFF2-40B4-BE49-F238E27FC236}">
                  <a16:creationId xmlns:a16="http://schemas.microsoft.com/office/drawing/2014/main" id="{7A7E045A-CC23-45EE-A5B7-679B4FBF3F95}"/>
                </a:ext>
              </a:extLst>
            </p:cNvPr>
            <p:cNvSpPr/>
            <p:nvPr/>
          </p:nvSpPr>
          <p:spPr bwMode="auto">
            <a:xfrm>
              <a:off x="5682385" y="5114631"/>
              <a:ext cx="214086" cy="213737"/>
            </a:xfrm>
            <a:custGeom>
              <a:avLst/>
              <a:gdLst>
                <a:gd name="connsiteX0" fmla="*/ 210304 w 606580"/>
                <a:gd name="connsiteY0" fmla="*/ 296163 h 605592"/>
                <a:gd name="connsiteX1" fmla="*/ 310488 w 606580"/>
                <a:gd name="connsiteY1" fmla="*/ 395165 h 605592"/>
                <a:gd name="connsiteX2" fmla="*/ 255150 w 606580"/>
                <a:gd name="connsiteY2" fmla="*/ 534028 h 605592"/>
                <a:gd name="connsiteX3" fmla="*/ 18848 w 606580"/>
                <a:gd name="connsiteY3" fmla="*/ 605592 h 605592"/>
                <a:gd name="connsiteX4" fmla="*/ 145309 w 606580"/>
                <a:gd name="connsiteY4" fmla="*/ 478224 h 605592"/>
                <a:gd name="connsiteX5" fmla="*/ 194519 w 606580"/>
                <a:gd name="connsiteY5" fmla="*/ 470530 h 605592"/>
                <a:gd name="connsiteX6" fmla="*/ 194519 w 606580"/>
                <a:gd name="connsiteY6" fmla="*/ 410924 h 605592"/>
                <a:gd name="connsiteX7" fmla="*/ 134817 w 606580"/>
                <a:gd name="connsiteY7" fmla="*/ 410924 h 605592"/>
                <a:gd name="connsiteX8" fmla="*/ 126646 w 606580"/>
                <a:gd name="connsiteY8" fmla="*/ 458572 h 605592"/>
                <a:gd name="connsiteX9" fmla="*/ 0 w 606580"/>
                <a:gd name="connsiteY9" fmla="*/ 585940 h 605592"/>
                <a:gd name="connsiteX10" fmla="*/ 71680 w 606580"/>
                <a:gd name="connsiteY10" fmla="*/ 350855 h 605592"/>
                <a:gd name="connsiteX11" fmla="*/ 386618 w 606580"/>
                <a:gd name="connsiteY11" fmla="*/ 0 h 605592"/>
                <a:gd name="connsiteX12" fmla="*/ 606580 w 606580"/>
                <a:gd name="connsiteY12" fmla="*/ 219612 h 605592"/>
                <a:gd name="connsiteX13" fmla="*/ 369812 w 606580"/>
                <a:gd name="connsiteY13" fmla="*/ 415771 h 605592"/>
                <a:gd name="connsiteX14" fmla="*/ 193490 w 606580"/>
                <a:gd name="connsiteY14" fmla="*/ 239914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6580" h="605592">
                  <a:moveTo>
                    <a:pt x="210304" y="296163"/>
                  </a:moveTo>
                  <a:lnTo>
                    <a:pt x="310488" y="395165"/>
                  </a:lnTo>
                  <a:lnTo>
                    <a:pt x="255150" y="534028"/>
                  </a:lnTo>
                  <a:lnTo>
                    <a:pt x="18848" y="605592"/>
                  </a:lnTo>
                  <a:lnTo>
                    <a:pt x="145309" y="478224"/>
                  </a:lnTo>
                  <a:cubicBezTo>
                    <a:pt x="161279" y="486381"/>
                    <a:pt x="180963" y="483971"/>
                    <a:pt x="194519" y="470530"/>
                  </a:cubicBezTo>
                  <a:cubicBezTo>
                    <a:pt x="210861" y="454215"/>
                    <a:pt x="210861" y="427239"/>
                    <a:pt x="194519" y="410924"/>
                  </a:cubicBezTo>
                  <a:cubicBezTo>
                    <a:pt x="178178" y="394609"/>
                    <a:pt x="151159" y="394609"/>
                    <a:pt x="134817" y="410924"/>
                  </a:cubicBezTo>
                  <a:cubicBezTo>
                    <a:pt x="122283" y="423902"/>
                    <a:pt x="119497" y="443183"/>
                    <a:pt x="126646" y="458572"/>
                  </a:cubicBezTo>
                  <a:lnTo>
                    <a:pt x="0" y="585940"/>
                  </a:lnTo>
                  <a:lnTo>
                    <a:pt x="71680" y="350855"/>
                  </a:lnTo>
                  <a:close/>
                  <a:moveTo>
                    <a:pt x="386618" y="0"/>
                  </a:moveTo>
                  <a:lnTo>
                    <a:pt x="606580" y="219612"/>
                  </a:lnTo>
                  <a:lnTo>
                    <a:pt x="369812" y="415771"/>
                  </a:lnTo>
                  <a:lnTo>
                    <a:pt x="193490" y="2399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DD452AA-4267-4BE2-8E51-DB8D78F9FA4F}"/>
              </a:ext>
            </a:extLst>
          </p:cNvPr>
          <p:cNvGrpSpPr/>
          <p:nvPr/>
        </p:nvGrpSpPr>
        <p:grpSpPr>
          <a:xfrm>
            <a:off x="6276751" y="3018339"/>
            <a:ext cx="6572625" cy="2507335"/>
            <a:chOff x="-375822" y="960120"/>
            <a:chExt cx="12943644" cy="4937760"/>
          </a:xfrm>
        </p:grpSpPr>
        <p:pic>
          <p:nvPicPr>
            <p:cNvPr id="32" name="图片 31" descr="建筑的设计&#10;&#10;描述已自动生成">
              <a:extLst>
                <a:ext uri="{FF2B5EF4-FFF2-40B4-BE49-F238E27FC236}">
                  <a16:creationId xmlns:a16="http://schemas.microsoft.com/office/drawing/2014/main" id="{D15C3DED-4827-4F5E-B434-482BDE29F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135"/>
              <a:ext cx="12192000" cy="4585730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3DB53ECB-B7F9-46D4-AD81-6D2CCEAB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5822" y="960120"/>
              <a:ext cx="12943644" cy="4937760"/>
            </a:xfrm>
            <a:prstGeom prst="rect">
              <a:avLst/>
            </a:prstGeom>
          </p:spPr>
        </p:pic>
      </p:grpSp>
      <p:pic>
        <p:nvPicPr>
          <p:cNvPr id="36" name="图形 35">
            <a:extLst>
              <a:ext uri="{FF2B5EF4-FFF2-40B4-BE49-F238E27FC236}">
                <a16:creationId xmlns:a16="http://schemas.microsoft.com/office/drawing/2014/main" id="{FE09CA09-A399-4634-90D4-F180B6886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3DED8EF9-0D9C-433C-A308-5490DB1AA8DF}"/>
              </a:ext>
            </a:extLst>
          </p:cNvPr>
          <p:cNvSpPr txBox="1"/>
          <p:nvPr/>
        </p:nvSpPr>
        <p:spPr>
          <a:xfrm>
            <a:off x="741415" y="1758034"/>
            <a:ext cx="374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10E63ED-8A19-4D93-BDBD-84E94F63652E}"/>
              </a:ext>
            </a:extLst>
          </p:cNvPr>
          <p:cNvSpPr txBox="1"/>
          <p:nvPr/>
        </p:nvSpPr>
        <p:spPr>
          <a:xfrm>
            <a:off x="741415" y="3043094"/>
            <a:ext cx="374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5C875E8-F9D0-4520-B42F-69D0329D780A}"/>
              </a:ext>
            </a:extLst>
          </p:cNvPr>
          <p:cNvSpPr txBox="1"/>
          <p:nvPr/>
        </p:nvSpPr>
        <p:spPr>
          <a:xfrm>
            <a:off x="741415" y="4327271"/>
            <a:ext cx="374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9FA759-F8B5-4814-92A3-33431C200CDA}"/>
              </a:ext>
            </a:extLst>
          </p:cNvPr>
          <p:cNvSpPr txBox="1"/>
          <p:nvPr/>
        </p:nvSpPr>
        <p:spPr>
          <a:xfrm>
            <a:off x="741415" y="5611448"/>
            <a:ext cx="374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B6D17DB-1B55-45B5-9239-3F2BF7F8722B}"/>
              </a:ext>
            </a:extLst>
          </p:cNvPr>
          <p:cNvSpPr txBox="1"/>
          <p:nvPr/>
        </p:nvSpPr>
        <p:spPr>
          <a:xfrm>
            <a:off x="8032173" y="1835343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848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>
            <a:extLst>
              <a:ext uri="{FF2B5EF4-FFF2-40B4-BE49-F238E27FC236}">
                <a16:creationId xmlns:a16="http://schemas.microsoft.com/office/drawing/2014/main" id="{57E76D38-FE46-4D76-ACBF-B456296A6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AF0769-9D12-459E-A9EB-CCCC9542FD91}"/>
              </a:ext>
            </a:extLst>
          </p:cNvPr>
          <p:cNvSpPr txBox="1"/>
          <p:nvPr/>
        </p:nvSpPr>
        <p:spPr>
          <a:xfrm>
            <a:off x="515938" y="5377701"/>
            <a:ext cx="368562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41F650-2AB9-422F-9C7A-6D0D10D80FB6}"/>
              </a:ext>
            </a:extLst>
          </p:cNvPr>
          <p:cNvGrpSpPr/>
          <p:nvPr/>
        </p:nvGrpSpPr>
        <p:grpSpPr>
          <a:xfrm>
            <a:off x="5715196" y="4618299"/>
            <a:ext cx="6476804" cy="2274425"/>
            <a:chOff x="1737238" y="2547135"/>
            <a:chExt cx="11258757" cy="3953678"/>
          </a:xfrm>
        </p:grpSpPr>
        <p:pic>
          <p:nvPicPr>
            <p:cNvPr id="3" name="图片 2" descr="图片包含 文字, 照片, 白色, 旧&#10;&#10;描述已自动生成">
              <a:extLst>
                <a:ext uri="{FF2B5EF4-FFF2-40B4-BE49-F238E27FC236}">
                  <a16:creationId xmlns:a16="http://schemas.microsoft.com/office/drawing/2014/main" id="{17566A7E-759D-4325-AD2F-73FCE3F5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520" y="2795589"/>
              <a:ext cx="10658475" cy="3705224"/>
            </a:xfrm>
            <a:prstGeom prst="rect">
              <a:avLst/>
            </a:prstGeom>
          </p:spPr>
        </p:pic>
        <p:pic>
          <p:nvPicPr>
            <p:cNvPr id="5" name="图片 4" descr="黑色背景卫星&#10;&#10;描述已自动生成">
              <a:extLst>
                <a:ext uri="{FF2B5EF4-FFF2-40B4-BE49-F238E27FC236}">
                  <a16:creationId xmlns:a16="http://schemas.microsoft.com/office/drawing/2014/main" id="{5A7BEBA8-4D60-493B-9CED-2BA74009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7238" y="2547135"/>
              <a:ext cx="11258757" cy="3953678"/>
            </a:xfrm>
            <a:prstGeom prst="rect">
              <a:avLst/>
            </a:prstGeom>
          </p:spPr>
        </p:pic>
      </p:grpSp>
      <p:sp>
        <p:nvSpPr>
          <p:cNvPr id="33" name="ïṡ1íďé">
            <a:extLst>
              <a:ext uri="{FF2B5EF4-FFF2-40B4-BE49-F238E27FC236}">
                <a16:creationId xmlns:a16="http://schemas.microsoft.com/office/drawing/2014/main" id="{780976A3-3378-45D3-B143-884E36648997}"/>
              </a:ext>
            </a:extLst>
          </p:cNvPr>
          <p:cNvSpPr/>
          <p:nvPr/>
        </p:nvSpPr>
        <p:spPr>
          <a:xfrm>
            <a:off x="698532" y="1226931"/>
            <a:ext cx="675000" cy="675005"/>
          </a:xfrm>
          <a:prstGeom prst="ellipse">
            <a:avLst/>
          </a:prstGeom>
          <a:solidFill>
            <a:srgbClr val="A8A8A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9" name="íš1ide">
            <a:extLst>
              <a:ext uri="{FF2B5EF4-FFF2-40B4-BE49-F238E27FC236}">
                <a16:creationId xmlns:a16="http://schemas.microsoft.com/office/drawing/2014/main" id="{791C2569-1295-4F48-A1BA-DE43EDAF7DC4}"/>
              </a:ext>
            </a:extLst>
          </p:cNvPr>
          <p:cNvSpPr/>
          <p:nvPr/>
        </p:nvSpPr>
        <p:spPr bwMode="auto">
          <a:xfrm>
            <a:off x="876016" y="1392339"/>
            <a:ext cx="320030" cy="344185"/>
          </a:xfrm>
          <a:custGeom>
            <a:avLst/>
            <a:gdLst>
              <a:gd name="T0" fmla="*/ 33 w 1959"/>
              <a:gd name="T1" fmla="*/ 2111 h 2111"/>
              <a:gd name="T2" fmla="*/ 0 w 1959"/>
              <a:gd name="T3" fmla="*/ 33 h 2111"/>
              <a:gd name="T4" fmla="*/ 1550 w 1959"/>
              <a:gd name="T5" fmla="*/ 0 h 2111"/>
              <a:gd name="T6" fmla="*/ 1584 w 1959"/>
              <a:gd name="T7" fmla="*/ 2078 h 2111"/>
              <a:gd name="T8" fmla="*/ 67 w 1959"/>
              <a:gd name="T9" fmla="*/ 2045 h 2111"/>
              <a:gd name="T10" fmla="*/ 1517 w 1959"/>
              <a:gd name="T11" fmla="*/ 67 h 2111"/>
              <a:gd name="T12" fmla="*/ 67 w 1959"/>
              <a:gd name="T13" fmla="*/ 2045 h 2111"/>
              <a:gd name="T14" fmla="*/ 1776 w 1959"/>
              <a:gd name="T15" fmla="*/ 1942 h 2111"/>
              <a:gd name="T16" fmla="*/ 1742 w 1959"/>
              <a:gd name="T17" fmla="*/ 470 h 2111"/>
              <a:gd name="T18" fmla="*/ 1818 w 1959"/>
              <a:gd name="T19" fmla="*/ 145 h 2111"/>
              <a:gd name="T20" fmla="*/ 1883 w 1959"/>
              <a:gd name="T21" fmla="*/ 145 h 2111"/>
              <a:gd name="T22" fmla="*/ 1959 w 1959"/>
              <a:gd name="T23" fmla="*/ 470 h 2111"/>
              <a:gd name="T24" fmla="*/ 1926 w 1959"/>
              <a:gd name="T25" fmla="*/ 1942 h 2111"/>
              <a:gd name="T26" fmla="*/ 1892 w 1959"/>
              <a:gd name="T27" fmla="*/ 1875 h 2111"/>
              <a:gd name="T28" fmla="*/ 1809 w 1959"/>
              <a:gd name="T29" fmla="*/ 499 h 2111"/>
              <a:gd name="T30" fmla="*/ 1818 w 1959"/>
              <a:gd name="T31" fmla="*/ 432 h 2111"/>
              <a:gd name="T32" fmla="*/ 1851 w 1959"/>
              <a:gd name="T33" fmla="*/ 295 h 2111"/>
              <a:gd name="T34" fmla="*/ 1320 w 1959"/>
              <a:gd name="T35" fmla="*/ 1683 h 2111"/>
              <a:gd name="T36" fmla="*/ 231 w 1959"/>
              <a:gd name="T37" fmla="*/ 1650 h 2111"/>
              <a:gd name="T38" fmla="*/ 1320 w 1959"/>
              <a:gd name="T39" fmla="*/ 1616 h 2111"/>
              <a:gd name="T40" fmla="*/ 1320 w 1959"/>
              <a:gd name="T41" fmla="*/ 1683 h 2111"/>
              <a:gd name="T42" fmla="*/ 264 w 1959"/>
              <a:gd name="T43" fmla="*/ 1441 h 2111"/>
              <a:gd name="T44" fmla="*/ 264 w 1959"/>
              <a:gd name="T45" fmla="*/ 1374 h 2111"/>
              <a:gd name="T46" fmla="*/ 1353 w 1959"/>
              <a:gd name="T47" fmla="*/ 1407 h 2111"/>
              <a:gd name="T48" fmla="*/ 1320 w 1959"/>
              <a:gd name="T49" fmla="*/ 815 h 2111"/>
              <a:gd name="T50" fmla="*/ 231 w 1959"/>
              <a:gd name="T51" fmla="*/ 782 h 2111"/>
              <a:gd name="T52" fmla="*/ 1320 w 1959"/>
              <a:gd name="T53" fmla="*/ 748 h 2111"/>
              <a:gd name="T54" fmla="*/ 1320 w 1959"/>
              <a:gd name="T55" fmla="*/ 815 h 2111"/>
              <a:gd name="T56" fmla="*/ 264 w 1959"/>
              <a:gd name="T57" fmla="*/ 573 h 2111"/>
              <a:gd name="T58" fmla="*/ 264 w 1959"/>
              <a:gd name="T59" fmla="*/ 506 h 2111"/>
              <a:gd name="T60" fmla="*/ 1353 w 1959"/>
              <a:gd name="T61" fmla="*/ 539 h 2111"/>
              <a:gd name="T62" fmla="*/ 1320 w 1959"/>
              <a:gd name="T63" fmla="*/ 330 h 2111"/>
              <a:gd name="T64" fmla="*/ 231 w 1959"/>
              <a:gd name="T65" fmla="*/ 297 h 2111"/>
              <a:gd name="T66" fmla="*/ 1320 w 1959"/>
              <a:gd name="T67" fmla="*/ 264 h 2111"/>
              <a:gd name="T68" fmla="*/ 1320 w 1959"/>
              <a:gd name="T69" fmla="*/ 330 h 2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59" h="2111">
                <a:moveTo>
                  <a:pt x="1550" y="2111"/>
                </a:moveTo>
                <a:lnTo>
                  <a:pt x="33" y="2111"/>
                </a:lnTo>
                <a:cubicBezTo>
                  <a:pt x="15" y="2111"/>
                  <a:pt x="0" y="2096"/>
                  <a:pt x="0" y="2078"/>
                </a:cubicBezTo>
                <a:lnTo>
                  <a:pt x="0" y="33"/>
                </a:lnTo>
                <a:cubicBezTo>
                  <a:pt x="0" y="15"/>
                  <a:pt x="15" y="0"/>
                  <a:pt x="33" y="0"/>
                </a:cubicBezTo>
                <a:lnTo>
                  <a:pt x="1550" y="0"/>
                </a:lnTo>
                <a:cubicBezTo>
                  <a:pt x="1569" y="0"/>
                  <a:pt x="1584" y="15"/>
                  <a:pt x="1584" y="33"/>
                </a:cubicBezTo>
                <a:lnTo>
                  <a:pt x="1584" y="2078"/>
                </a:lnTo>
                <a:cubicBezTo>
                  <a:pt x="1584" y="2096"/>
                  <a:pt x="1569" y="2111"/>
                  <a:pt x="1550" y="2111"/>
                </a:cubicBezTo>
                <a:close/>
                <a:moveTo>
                  <a:pt x="67" y="2045"/>
                </a:moveTo>
                <a:lnTo>
                  <a:pt x="1517" y="2045"/>
                </a:lnTo>
                <a:lnTo>
                  <a:pt x="1517" y="67"/>
                </a:lnTo>
                <a:lnTo>
                  <a:pt x="67" y="67"/>
                </a:lnTo>
                <a:lnTo>
                  <a:pt x="67" y="2045"/>
                </a:lnTo>
                <a:close/>
                <a:moveTo>
                  <a:pt x="1926" y="1942"/>
                </a:moveTo>
                <a:lnTo>
                  <a:pt x="1776" y="1942"/>
                </a:lnTo>
                <a:cubicBezTo>
                  <a:pt x="1757" y="1942"/>
                  <a:pt x="1742" y="1927"/>
                  <a:pt x="1742" y="1909"/>
                </a:cubicBezTo>
                <a:lnTo>
                  <a:pt x="1742" y="470"/>
                </a:lnTo>
                <a:cubicBezTo>
                  <a:pt x="1742" y="466"/>
                  <a:pt x="1742" y="462"/>
                  <a:pt x="1743" y="458"/>
                </a:cubicBezTo>
                <a:lnTo>
                  <a:pt x="1818" y="145"/>
                </a:lnTo>
                <a:cubicBezTo>
                  <a:pt x="1822" y="130"/>
                  <a:pt x="1835" y="119"/>
                  <a:pt x="1851" y="119"/>
                </a:cubicBezTo>
                <a:cubicBezTo>
                  <a:pt x="1866" y="119"/>
                  <a:pt x="1880" y="130"/>
                  <a:pt x="1883" y="145"/>
                </a:cubicBezTo>
                <a:lnTo>
                  <a:pt x="1958" y="458"/>
                </a:lnTo>
                <a:cubicBezTo>
                  <a:pt x="1959" y="462"/>
                  <a:pt x="1959" y="466"/>
                  <a:pt x="1959" y="470"/>
                </a:cubicBezTo>
                <a:lnTo>
                  <a:pt x="1959" y="1909"/>
                </a:lnTo>
                <a:cubicBezTo>
                  <a:pt x="1959" y="1927"/>
                  <a:pt x="1944" y="1942"/>
                  <a:pt x="1926" y="1942"/>
                </a:cubicBezTo>
                <a:close/>
                <a:moveTo>
                  <a:pt x="1809" y="1875"/>
                </a:moveTo>
                <a:lnTo>
                  <a:pt x="1892" y="1875"/>
                </a:lnTo>
                <a:lnTo>
                  <a:pt x="1892" y="499"/>
                </a:lnTo>
                <a:lnTo>
                  <a:pt x="1809" y="499"/>
                </a:lnTo>
                <a:lnTo>
                  <a:pt x="1809" y="1875"/>
                </a:lnTo>
                <a:close/>
                <a:moveTo>
                  <a:pt x="1818" y="432"/>
                </a:moveTo>
                <a:lnTo>
                  <a:pt x="1884" y="432"/>
                </a:lnTo>
                <a:lnTo>
                  <a:pt x="1851" y="295"/>
                </a:lnTo>
                <a:lnTo>
                  <a:pt x="1818" y="432"/>
                </a:lnTo>
                <a:close/>
                <a:moveTo>
                  <a:pt x="1320" y="1683"/>
                </a:moveTo>
                <a:lnTo>
                  <a:pt x="264" y="1683"/>
                </a:lnTo>
                <a:cubicBezTo>
                  <a:pt x="246" y="1683"/>
                  <a:pt x="231" y="1668"/>
                  <a:pt x="231" y="1650"/>
                </a:cubicBezTo>
                <a:cubicBezTo>
                  <a:pt x="231" y="1631"/>
                  <a:pt x="246" y="1616"/>
                  <a:pt x="264" y="1616"/>
                </a:cubicBezTo>
                <a:lnTo>
                  <a:pt x="1320" y="1616"/>
                </a:lnTo>
                <a:cubicBezTo>
                  <a:pt x="1338" y="1616"/>
                  <a:pt x="1353" y="1631"/>
                  <a:pt x="1353" y="1650"/>
                </a:cubicBezTo>
                <a:cubicBezTo>
                  <a:pt x="1353" y="1668"/>
                  <a:pt x="1338" y="1683"/>
                  <a:pt x="1320" y="1683"/>
                </a:cubicBezTo>
                <a:close/>
                <a:moveTo>
                  <a:pt x="1320" y="1441"/>
                </a:moveTo>
                <a:lnTo>
                  <a:pt x="264" y="1441"/>
                </a:lnTo>
                <a:cubicBezTo>
                  <a:pt x="246" y="1441"/>
                  <a:pt x="231" y="1426"/>
                  <a:pt x="231" y="1407"/>
                </a:cubicBezTo>
                <a:cubicBezTo>
                  <a:pt x="231" y="1389"/>
                  <a:pt x="246" y="1374"/>
                  <a:pt x="264" y="1374"/>
                </a:cubicBezTo>
                <a:lnTo>
                  <a:pt x="1320" y="1374"/>
                </a:lnTo>
                <a:cubicBezTo>
                  <a:pt x="1338" y="1374"/>
                  <a:pt x="1353" y="1389"/>
                  <a:pt x="1353" y="1407"/>
                </a:cubicBezTo>
                <a:cubicBezTo>
                  <a:pt x="1353" y="1426"/>
                  <a:pt x="1338" y="1441"/>
                  <a:pt x="1320" y="1441"/>
                </a:cubicBezTo>
                <a:close/>
                <a:moveTo>
                  <a:pt x="1320" y="815"/>
                </a:moveTo>
                <a:lnTo>
                  <a:pt x="264" y="815"/>
                </a:lnTo>
                <a:cubicBezTo>
                  <a:pt x="246" y="815"/>
                  <a:pt x="231" y="800"/>
                  <a:pt x="231" y="782"/>
                </a:cubicBezTo>
                <a:cubicBezTo>
                  <a:pt x="231" y="763"/>
                  <a:pt x="246" y="748"/>
                  <a:pt x="264" y="748"/>
                </a:cubicBezTo>
                <a:lnTo>
                  <a:pt x="1320" y="748"/>
                </a:lnTo>
                <a:cubicBezTo>
                  <a:pt x="1338" y="748"/>
                  <a:pt x="1353" y="763"/>
                  <a:pt x="1353" y="782"/>
                </a:cubicBezTo>
                <a:cubicBezTo>
                  <a:pt x="1353" y="800"/>
                  <a:pt x="1338" y="815"/>
                  <a:pt x="1320" y="815"/>
                </a:cubicBezTo>
                <a:close/>
                <a:moveTo>
                  <a:pt x="1320" y="573"/>
                </a:moveTo>
                <a:lnTo>
                  <a:pt x="264" y="573"/>
                </a:lnTo>
                <a:cubicBezTo>
                  <a:pt x="246" y="573"/>
                  <a:pt x="231" y="558"/>
                  <a:pt x="231" y="539"/>
                </a:cubicBezTo>
                <a:cubicBezTo>
                  <a:pt x="231" y="521"/>
                  <a:pt x="246" y="506"/>
                  <a:pt x="264" y="506"/>
                </a:cubicBezTo>
                <a:lnTo>
                  <a:pt x="1320" y="506"/>
                </a:lnTo>
                <a:cubicBezTo>
                  <a:pt x="1338" y="506"/>
                  <a:pt x="1353" y="521"/>
                  <a:pt x="1353" y="539"/>
                </a:cubicBezTo>
                <a:cubicBezTo>
                  <a:pt x="1353" y="558"/>
                  <a:pt x="1338" y="573"/>
                  <a:pt x="1320" y="573"/>
                </a:cubicBezTo>
                <a:close/>
                <a:moveTo>
                  <a:pt x="1320" y="330"/>
                </a:moveTo>
                <a:lnTo>
                  <a:pt x="264" y="330"/>
                </a:lnTo>
                <a:cubicBezTo>
                  <a:pt x="246" y="330"/>
                  <a:pt x="231" y="315"/>
                  <a:pt x="231" y="297"/>
                </a:cubicBezTo>
                <a:cubicBezTo>
                  <a:pt x="231" y="278"/>
                  <a:pt x="246" y="264"/>
                  <a:pt x="264" y="264"/>
                </a:cubicBezTo>
                <a:lnTo>
                  <a:pt x="1320" y="264"/>
                </a:lnTo>
                <a:cubicBezTo>
                  <a:pt x="1338" y="264"/>
                  <a:pt x="1353" y="278"/>
                  <a:pt x="1353" y="297"/>
                </a:cubicBezTo>
                <a:cubicBezTo>
                  <a:pt x="1353" y="315"/>
                  <a:pt x="1338" y="330"/>
                  <a:pt x="1320" y="3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198" dirty="0"/>
          </a:p>
        </p:txBody>
      </p:sp>
      <p:sp>
        <p:nvSpPr>
          <p:cNvPr id="39" name="iś1îďe">
            <a:extLst>
              <a:ext uri="{FF2B5EF4-FFF2-40B4-BE49-F238E27FC236}">
                <a16:creationId xmlns:a16="http://schemas.microsoft.com/office/drawing/2014/main" id="{767063DF-BBCC-48BD-9BE7-7244FD2B0337}"/>
              </a:ext>
            </a:extLst>
          </p:cNvPr>
          <p:cNvSpPr/>
          <p:nvPr/>
        </p:nvSpPr>
        <p:spPr>
          <a:xfrm>
            <a:off x="698532" y="2958150"/>
            <a:ext cx="675000" cy="675005"/>
          </a:xfrm>
          <a:prstGeom prst="ellipse">
            <a:avLst/>
          </a:prstGeom>
          <a:solidFill>
            <a:srgbClr val="3C3C3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0" name="íṡļídê">
            <a:extLst>
              <a:ext uri="{FF2B5EF4-FFF2-40B4-BE49-F238E27FC236}">
                <a16:creationId xmlns:a16="http://schemas.microsoft.com/office/drawing/2014/main" id="{E1B9377F-0A98-45C7-83DD-FA58D7296D0A}"/>
              </a:ext>
            </a:extLst>
          </p:cNvPr>
          <p:cNvSpPr/>
          <p:nvPr/>
        </p:nvSpPr>
        <p:spPr bwMode="auto">
          <a:xfrm>
            <a:off x="863939" y="3126914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sp>
        <p:nvSpPr>
          <p:cNvPr id="45" name="ïSḻiďé">
            <a:extLst>
              <a:ext uri="{FF2B5EF4-FFF2-40B4-BE49-F238E27FC236}">
                <a16:creationId xmlns:a16="http://schemas.microsoft.com/office/drawing/2014/main" id="{CA49000E-2543-4B2A-9973-E6836406027F}"/>
              </a:ext>
            </a:extLst>
          </p:cNvPr>
          <p:cNvSpPr/>
          <p:nvPr/>
        </p:nvSpPr>
        <p:spPr>
          <a:xfrm>
            <a:off x="4985577" y="1226931"/>
            <a:ext cx="675000" cy="675005"/>
          </a:xfrm>
          <a:prstGeom prst="ellipse">
            <a:avLst/>
          </a:prstGeom>
          <a:solidFill>
            <a:srgbClr val="3C3C3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1" name="iśľïḑe">
            <a:extLst>
              <a:ext uri="{FF2B5EF4-FFF2-40B4-BE49-F238E27FC236}">
                <a16:creationId xmlns:a16="http://schemas.microsoft.com/office/drawing/2014/main" id="{1AB23451-A2C8-4ECD-8830-55FCB5CEC415}"/>
              </a:ext>
            </a:extLst>
          </p:cNvPr>
          <p:cNvSpPr/>
          <p:nvPr/>
        </p:nvSpPr>
        <p:spPr>
          <a:xfrm>
            <a:off x="4985577" y="2958150"/>
            <a:ext cx="675000" cy="675005"/>
          </a:xfrm>
          <a:prstGeom prst="ellipse">
            <a:avLst/>
          </a:prstGeom>
          <a:solidFill>
            <a:srgbClr val="A8A8A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0" name="îṩ1îḓê">
            <a:extLst>
              <a:ext uri="{FF2B5EF4-FFF2-40B4-BE49-F238E27FC236}">
                <a16:creationId xmlns:a16="http://schemas.microsoft.com/office/drawing/2014/main" id="{88BC3E23-46DB-4E33-B8F4-38AE05F162BE}"/>
              </a:ext>
            </a:extLst>
          </p:cNvPr>
          <p:cNvSpPr/>
          <p:nvPr/>
        </p:nvSpPr>
        <p:spPr bwMode="auto">
          <a:xfrm>
            <a:off x="5150984" y="3153927"/>
            <a:ext cx="344185" cy="283448"/>
          </a:xfrm>
          <a:custGeom>
            <a:avLst/>
            <a:gdLst>
              <a:gd name="T0" fmla="*/ 375 w 4678"/>
              <a:gd name="T1" fmla="*/ 3070 h 3858"/>
              <a:gd name="T2" fmla="*/ 0 w 4678"/>
              <a:gd name="T3" fmla="*/ 1929 h 3858"/>
              <a:gd name="T4" fmla="*/ 375 w 4678"/>
              <a:gd name="T5" fmla="*/ 787 h 3858"/>
              <a:gd name="T6" fmla="*/ 1929 w 4678"/>
              <a:gd name="T7" fmla="*/ 0 h 3858"/>
              <a:gd name="T8" fmla="*/ 3702 w 4678"/>
              <a:gd name="T9" fmla="*/ 1166 h 3858"/>
              <a:gd name="T10" fmla="*/ 3506 w 4678"/>
              <a:gd name="T11" fmla="*/ 1251 h 3858"/>
              <a:gd name="T12" fmla="*/ 2699 w 4678"/>
              <a:gd name="T13" fmla="*/ 1137 h 3858"/>
              <a:gd name="T14" fmla="*/ 2923 w 4678"/>
              <a:gd name="T15" fmla="*/ 1822 h 3858"/>
              <a:gd name="T16" fmla="*/ 2923 w 4678"/>
              <a:gd name="T17" fmla="*/ 2035 h 3858"/>
              <a:gd name="T18" fmla="*/ 2547 w 4678"/>
              <a:gd name="T19" fmla="*/ 3257 h 3858"/>
              <a:gd name="T20" fmla="*/ 1418 w 4678"/>
              <a:gd name="T21" fmla="*/ 2902 h 3858"/>
              <a:gd name="T22" fmla="*/ 2440 w 4678"/>
              <a:gd name="T23" fmla="*/ 2901 h 3858"/>
              <a:gd name="T24" fmla="*/ 634 w 4678"/>
              <a:gd name="T25" fmla="*/ 3053 h 3858"/>
              <a:gd name="T26" fmla="*/ 1311 w 4678"/>
              <a:gd name="T27" fmla="*/ 3257 h 3858"/>
              <a:gd name="T28" fmla="*/ 634 w 4678"/>
              <a:gd name="T29" fmla="*/ 3053 h 3858"/>
              <a:gd name="T30" fmla="*/ 496 w 4678"/>
              <a:gd name="T31" fmla="*/ 2872 h 3858"/>
              <a:gd name="T32" fmla="*/ 1090 w 4678"/>
              <a:gd name="T33" fmla="*/ 2035 h 3858"/>
              <a:gd name="T34" fmla="*/ 1303 w 4678"/>
              <a:gd name="T35" fmla="*/ 2035 h 3858"/>
              <a:gd name="T36" fmla="*/ 2488 w 4678"/>
              <a:gd name="T37" fmla="*/ 2692 h 3858"/>
              <a:gd name="T38" fmla="*/ 1303 w 4678"/>
              <a:gd name="T39" fmla="*/ 2035 h 3858"/>
              <a:gd name="T40" fmla="*/ 2555 w 4678"/>
              <a:gd name="T41" fmla="*/ 1822 h 3858"/>
              <a:gd name="T42" fmla="*/ 1371 w 4678"/>
              <a:gd name="T43" fmla="*/ 1165 h 3858"/>
              <a:gd name="T44" fmla="*/ 217 w 4678"/>
              <a:gd name="T45" fmla="*/ 1822 h 3858"/>
              <a:gd name="T46" fmla="*/ 1159 w 4678"/>
              <a:gd name="T47" fmla="*/ 1137 h 3858"/>
              <a:gd name="T48" fmla="*/ 217 w 4678"/>
              <a:gd name="T49" fmla="*/ 1822 h 3858"/>
              <a:gd name="T50" fmla="*/ 2440 w 4678"/>
              <a:gd name="T51" fmla="*/ 956 h 3858"/>
              <a:gd name="T52" fmla="*/ 1418 w 4678"/>
              <a:gd name="T53" fmla="*/ 956 h 3858"/>
              <a:gd name="T54" fmla="*/ 2547 w 4678"/>
              <a:gd name="T55" fmla="*/ 600 h 3858"/>
              <a:gd name="T56" fmla="*/ 3226 w 4678"/>
              <a:gd name="T57" fmla="*/ 804 h 3858"/>
              <a:gd name="T58" fmla="*/ 634 w 4678"/>
              <a:gd name="T59" fmla="*/ 804 h 3858"/>
              <a:gd name="T60" fmla="*/ 1311 w 4678"/>
              <a:gd name="T61" fmla="*/ 600 h 3858"/>
              <a:gd name="T62" fmla="*/ 634 w 4678"/>
              <a:gd name="T63" fmla="*/ 804 h 3858"/>
              <a:gd name="T64" fmla="*/ 2762 w 4678"/>
              <a:gd name="T65" fmla="*/ 3847 h 3858"/>
              <a:gd name="T66" fmla="*/ 2698 w 4678"/>
              <a:gd name="T67" fmla="*/ 3800 h 3858"/>
              <a:gd name="T68" fmla="*/ 2683 w 4678"/>
              <a:gd name="T69" fmla="*/ 3725 h 3858"/>
              <a:gd name="T70" fmla="*/ 2894 w 4678"/>
              <a:gd name="T71" fmla="*/ 3200 h 3858"/>
              <a:gd name="T72" fmla="*/ 3808 w 4678"/>
              <a:gd name="T73" fmla="*/ 2662 h 3858"/>
              <a:gd name="T74" fmla="*/ 4656 w 4678"/>
              <a:gd name="T75" fmla="*/ 3704 h 3858"/>
              <a:gd name="T76" fmla="*/ 4595 w 4678"/>
              <a:gd name="T77" fmla="*/ 3843 h 3858"/>
              <a:gd name="T78" fmla="*/ 4595 w 4678"/>
              <a:gd name="T79" fmla="*/ 3843 h 3858"/>
              <a:gd name="T80" fmla="*/ 4595 w 4678"/>
              <a:gd name="T81" fmla="*/ 3843 h 3858"/>
              <a:gd name="T82" fmla="*/ 4594 w 4678"/>
              <a:gd name="T83" fmla="*/ 3844 h 3858"/>
              <a:gd name="T84" fmla="*/ 4593 w 4678"/>
              <a:gd name="T85" fmla="*/ 3844 h 3858"/>
              <a:gd name="T86" fmla="*/ 4593 w 4678"/>
              <a:gd name="T87" fmla="*/ 3844 h 3858"/>
              <a:gd name="T88" fmla="*/ 4593 w 4678"/>
              <a:gd name="T89" fmla="*/ 3844 h 3858"/>
              <a:gd name="T90" fmla="*/ 4554 w 4678"/>
              <a:gd name="T91" fmla="*/ 3850 h 3858"/>
              <a:gd name="T92" fmla="*/ 2788 w 4678"/>
              <a:gd name="T93" fmla="*/ 3850 h 3858"/>
              <a:gd name="T94" fmla="*/ 4398 w 4678"/>
              <a:gd name="T95" fmla="*/ 3637 h 3858"/>
              <a:gd name="T96" fmla="*/ 3808 w 4678"/>
              <a:gd name="T97" fmla="*/ 2875 h 3858"/>
              <a:gd name="T98" fmla="*/ 3092 w 4678"/>
              <a:gd name="T99" fmla="*/ 3280 h 3858"/>
              <a:gd name="T100" fmla="*/ 3673 w 4678"/>
              <a:gd name="T101" fmla="*/ 2492 h 3858"/>
              <a:gd name="T102" fmla="*/ 3673 w 4678"/>
              <a:gd name="T103" fmla="*/ 1558 h 3858"/>
              <a:gd name="T104" fmla="*/ 3673 w 4678"/>
              <a:gd name="T105" fmla="*/ 2492 h 3858"/>
              <a:gd name="T106" fmla="*/ 3419 w 4678"/>
              <a:gd name="T107" fmla="*/ 2025 h 3858"/>
              <a:gd name="T108" fmla="*/ 3926 w 4678"/>
              <a:gd name="T109" fmla="*/ 2025 h 3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78" h="3858">
                <a:moveTo>
                  <a:pt x="1929" y="3858"/>
                </a:moveTo>
                <a:cubicBezTo>
                  <a:pt x="1292" y="3858"/>
                  <a:pt x="726" y="3548"/>
                  <a:pt x="375" y="3070"/>
                </a:cubicBezTo>
                <a:cubicBezTo>
                  <a:pt x="369" y="3064"/>
                  <a:pt x="364" y="3057"/>
                  <a:pt x="360" y="3050"/>
                </a:cubicBezTo>
                <a:cubicBezTo>
                  <a:pt x="134" y="2734"/>
                  <a:pt x="0" y="2347"/>
                  <a:pt x="0" y="1929"/>
                </a:cubicBezTo>
                <a:cubicBezTo>
                  <a:pt x="0" y="1511"/>
                  <a:pt x="134" y="1124"/>
                  <a:pt x="360" y="807"/>
                </a:cubicBezTo>
                <a:cubicBezTo>
                  <a:pt x="364" y="800"/>
                  <a:pt x="369" y="793"/>
                  <a:pt x="375" y="787"/>
                </a:cubicBezTo>
                <a:cubicBezTo>
                  <a:pt x="726" y="310"/>
                  <a:pt x="1292" y="0"/>
                  <a:pt x="1929" y="0"/>
                </a:cubicBezTo>
                <a:lnTo>
                  <a:pt x="1929" y="0"/>
                </a:lnTo>
                <a:cubicBezTo>
                  <a:pt x="1929" y="0"/>
                  <a:pt x="1929" y="0"/>
                  <a:pt x="1929" y="0"/>
                </a:cubicBezTo>
                <a:cubicBezTo>
                  <a:pt x="2701" y="0"/>
                  <a:pt x="3396" y="457"/>
                  <a:pt x="3702" y="1166"/>
                </a:cubicBezTo>
                <a:cubicBezTo>
                  <a:pt x="3725" y="1220"/>
                  <a:pt x="3700" y="1283"/>
                  <a:pt x="3646" y="1306"/>
                </a:cubicBezTo>
                <a:cubicBezTo>
                  <a:pt x="3592" y="1330"/>
                  <a:pt x="3529" y="1305"/>
                  <a:pt x="3506" y="1251"/>
                </a:cubicBezTo>
                <a:cubicBezTo>
                  <a:pt x="3465" y="1157"/>
                  <a:pt x="3418" y="1068"/>
                  <a:pt x="3363" y="985"/>
                </a:cubicBezTo>
                <a:cubicBezTo>
                  <a:pt x="3152" y="1051"/>
                  <a:pt x="2929" y="1102"/>
                  <a:pt x="2699" y="1137"/>
                </a:cubicBezTo>
                <a:cubicBezTo>
                  <a:pt x="2739" y="1351"/>
                  <a:pt x="2763" y="1583"/>
                  <a:pt x="2768" y="1822"/>
                </a:cubicBezTo>
                <a:lnTo>
                  <a:pt x="2923" y="1822"/>
                </a:lnTo>
                <a:cubicBezTo>
                  <a:pt x="2982" y="1822"/>
                  <a:pt x="3030" y="1870"/>
                  <a:pt x="3030" y="1929"/>
                </a:cubicBezTo>
                <a:cubicBezTo>
                  <a:pt x="3030" y="1988"/>
                  <a:pt x="2982" y="2035"/>
                  <a:pt x="2923" y="2035"/>
                </a:cubicBezTo>
                <a:lnTo>
                  <a:pt x="2768" y="2035"/>
                </a:lnTo>
                <a:cubicBezTo>
                  <a:pt x="2758" y="2496"/>
                  <a:pt x="2680" y="2926"/>
                  <a:pt x="2547" y="3257"/>
                </a:cubicBezTo>
                <a:cubicBezTo>
                  <a:pt x="2391" y="3645"/>
                  <a:pt x="2172" y="3858"/>
                  <a:pt x="1929" y="3858"/>
                </a:cubicBezTo>
                <a:close/>
                <a:moveTo>
                  <a:pt x="1418" y="2902"/>
                </a:moveTo>
                <a:cubicBezTo>
                  <a:pt x="1541" y="3363"/>
                  <a:pt x="1742" y="3645"/>
                  <a:pt x="1929" y="3645"/>
                </a:cubicBezTo>
                <a:cubicBezTo>
                  <a:pt x="2117" y="3645"/>
                  <a:pt x="2317" y="3363"/>
                  <a:pt x="2440" y="2901"/>
                </a:cubicBezTo>
                <a:cubicBezTo>
                  <a:pt x="2104" y="2867"/>
                  <a:pt x="1754" y="2867"/>
                  <a:pt x="1418" y="2902"/>
                </a:cubicBezTo>
                <a:close/>
                <a:moveTo>
                  <a:pt x="634" y="3053"/>
                </a:moveTo>
                <a:cubicBezTo>
                  <a:pt x="856" y="3308"/>
                  <a:pt x="1152" y="3498"/>
                  <a:pt x="1489" y="3587"/>
                </a:cubicBezTo>
                <a:cubicBezTo>
                  <a:pt x="1423" y="3498"/>
                  <a:pt x="1364" y="3387"/>
                  <a:pt x="1311" y="3257"/>
                </a:cubicBezTo>
                <a:cubicBezTo>
                  <a:pt x="1271" y="3156"/>
                  <a:pt x="1235" y="3046"/>
                  <a:pt x="1205" y="2929"/>
                </a:cubicBezTo>
                <a:cubicBezTo>
                  <a:pt x="1008" y="2958"/>
                  <a:pt x="817" y="3000"/>
                  <a:pt x="634" y="3053"/>
                </a:cubicBezTo>
                <a:close/>
                <a:moveTo>
                  <a:pt x="217" y="2035"/>
                </a:moveTo>
                <a:cubicBezTo>
                  <a:pt x="236" y="2343"/>
                  <a:pt x="336" y="2629"/>
                  <a:pt x="496" y="2872"/>
                </a:cubicBezTo>
                <a:cubicBezTo>
                  <a:pt x="707" y="2806"/>
                  <a:pt x="930" y="2755"/>
                  <a:pt x="1159" y="2720"/>
                </a:cubicBezTo>
                <a:cubicBezTo>
                  <a:pt x="1119" y="2506"/>
                  <a:pt x="1095" y="2275"/>
                  <a:pt x="1090" y="2035"/>
                </a:cubicBezTo>
                <a:lnTo>
                  <a:pt x="217" y="2035"/>
                </a:lnTo>
                <a:close/>
                <a:moveTo>
                  <a:pt x="1303" y="2035"/>
                </a:moveTo>
                <a:cubicBezTo>
                  <a:pt x="1309" y="2275"/>
                  <a:pt x="1333" y="2496"/>
                  <a:pt x="1371" y="2692"/>
                </a:cubicBezTo>
                <a:cubicBezTo>
                  <a:pt x="1738" y="2652"/>
                  <a:pt x="2120" y="2652"/>
                  <a:pt x="2488" y="2692"/>
                </a:cubicBezTo>
                <a:cubicBezTo>
                  <a:pt x="2525" y="2496"/>
                  <a:pt x="2549" y="2275"/>
                  <a:pt x="2555" y="2035"/>
                </a:cubicBezTo>
                <a:lnTo>
                  <a:pt x="1303" y="2035"/>
                </a:lnTo>
                <a:close/>
                <a:moveTo>
                  <a:pt x="1303" y="1822"/>
                </a:moveTo>
                <a:lnTo>
                  <a:pt x="2555" y="1822"/>
                </a:lnTo>
                <a:cubicBezTo>
                  <a:pt x="2549" y="1582"/>
                  <a:pt x="2525" y="1362"/>
                  <a:pt x="2487" y="1165"/>
                </a:cubicBezTo>
                <a:cubicBezTo>
                  <a:pt x="2120" y="1206"/>
                  <a:pt x="1738" y="1206"/>
                  <a:pt x="1371" y="1165"/>
                </a:cubicBezTo>
                <a:cubicBezTo>
                  <a:pt x="1333" y="1362"/>
                  <a:pt x="1309" y="1582"/>
                  <a:pt x="1303" y="1822"/>
                </a:cubicBezTo>
                <a:close/>
                <a:moveTo>
                  <a:pt x="217" y="1822"/>
                </a:moveTo>
                <a:lnTo>
                  <a:pt x="1090" y="1822"/>
                </a:lnTo>
                <a:cubicBezTo>
                  <a:pt x="1095" y="1583"/>
                  <a:pt x="1119" y="1351"/>
                  <a:pt x="1159" y="1137"/>
                </a:cubicBezTo>
                <a:cubicBezTo>
                  <a:pt x="930" y="1102"/>
                  <a:pt x="707" y="1051"/>
                  <a:pt x="496" y="986"/>
                </a:cubicBezTo>
                <a:cubicBezTo>
                  <a:pt x="336" y="1229"/>
                  <a:pt x="236" y="1514"/>
                  <a:pt x="217" y="1822"/>
                </a:cubicBezTo>
                <a:close/>
                <a:moveTo>
                  <a:pt x="1418" y="956"/>
                </a:moveTo>
                <a:cubicBezTo>
                  <a:pt x="1755" y="991"/>
                  <a:pt x="2104" y="991"/>
                  <a:pt x="2440" y="956"/>
                </a:cubicBezTo>
                <a:cubicBezTo>
                  <a:pt x="2317" y="494"/>
                  <a:pt x="2116" y="213"/>
                  <a:pt x="1929" y="213"/>
                </a:cubicBezTo>
                <a:cubicBezTo>
                  <a:pt x="1742" y="213"/>
                  <a:pt x="1541" y="494"/>
                  <a:pt x="1418" y="956"/>
                </a:cubicBezTo>
                <a:close/>
                <a:moveTo>
                  <a:pt x="2370" y="270"/>
                </a:moveTo>
                <a:cubicBezTo>
                  <a:pt x="2435" y="360"/>
                  <a:pt x="2495" y="470"/>
                  <a:pt x="2547" y="600"/>
                </a:cubicBezTo>
                <a:cubicBezTo>
                  <a:pt x="2588" y="701"/>
                  <a:pt x="2623" y="811"/>
                  <a:pt x="2653" y="929"/>
                </a:cubicBezTo>
                <a:cubicBezTo>
                  <a:pt x="2850" y="899"/>
                  <a:pt x="3042" y="857"/>
                  <a:pt x="3226" y="804"/>
                </a:cubicBezTo>
                <a:cubicBezTo>
                  <a:pt x="3001" y="545"/>
                  <a:pt x="2703" y="358"/>
                  <a:pt x="2370" y="270"/>
                </a:cubicBezTo>
                <a:close/>
                <a:moveTo>
                  <a:pt x="634" y="804"/>
                </a:moveTo>
                <a:cubicBezTo>
                  <a:pt x="817" y="857"/>
                  <a:pt x="1008" y="899"/>
                  <a:pt x="1205" y="929"/>
                </a:cubicBezTo>
                <a:cubicBezTo>
                  <a:pt x="1235" y="811"/>
                  <a:pt x="1271" y="701"/>
                  <a:pt x="1311" y="600"/>
                </a:cubicBezTo>
                <a:cubicBezTo>
                  <a:pt x="1364" y="470"/>
                  <a:pt x="1423" y="360"/>
                  <a:pt x="1489" y="270"/>
                </a:cubicBezTo>
                <a:cubicBezTo>
                  <a:pt x="1152" y="360"/>
                  <a:pt x="856" y="549"/>
                  <a:pt x="634" y="804"/>
                </a:cubicBezTo>
                <a:close/>
                <a:moveTo>
                  <a:pt x="2788" y="3850"/>
                </a:moveTo>
                <a:cubicBezTo>
                  <a:pt x="2780" y="3850"/>
                  <a:pt x="2771" y="3849"/>
                  <a:pt x="2762" y="3847"/>
                </a:cubicBezTo>
                <a:cubicBezTo>
                  <a:pt x="2754" y="3845"/>
                  <a:pt x="2745" y="3842"/>
                  <a:pt x="2738" y="3838"/>
                </a:cubicBezTo>
                <a:cubicBezTo>
                  <a:pt x="2721" y="3829"/>
                  <a:pt x="2707" y="3816"/>
                  <a:pt x="2698" y="3800"/>
                </a:cubicBezTo>
                <a:cubicBezTo>
                  <a:pt x="2691" y="3789"/>
                  <a:pt x="2685" y="3776"/>
                  <a:pt x="2683" y="3761"/>
                </a:cubicBezTo>
                <a:cubicBezTo>
                  <a:pt x="2681" y="3749"/>
                  <a:pt x="2681" y="3737"/>
                  <a:pt x="2683" y="3725"/>
                </a:cubicBezTo>
                <a:cubicBezTo>
                  <a:pt x="2685" y="3716"/>
                  <a:pt x="2687" y="3709"/>
                  <a:pt x="2691" y="3701"/>
                </a:cubicBezTo>
                <a:lnTo>
                  <a:pt x="2894" y="3200"/>
                </a:lnTo>
                <a:cubicBezTo>
                  <a:pt x="2988" y="2969"/>
                  <a:pt x="3156" y="2662"/>
                  <a:pt x="3537" y="2662"/>
                </a:cubicBezTo>
                <a:lnTo>
                  <a:pt x="3808" y="2662"/>
                </a:lnTo>
                <a:cubicBezTo>
                  <a:pt x="4189" y="2662"/>
                  <a:pt x="4357" y="2969"/>
                  <a:pt x="4451" y="3200"/>
                </a:cubicBezTo>
                <a:lnTo>
                  <a:pt x="4656" y="3704"/>
                </a:lnTo>
                <a:cubicBezTo>
                  <a:pt x="4678" y="3758"/>
                  <a:pt x="4651" y="3820"/>
                  <a:pt x="4597" y="3843"/>
                </a:cubicBezTo>
                <a:cubicBezTo>
                  <a:pt x="4596" y="3843"/>
                  <a:pt x="4596" y="3843"/>
                  <a:pt x="4595" y="3843"/>
                </a:cubicBezTo>
                <a:cubicBezTo>
                  <a:pt x="4595" y="3843"/>
                  <a:pt x="4595" y="3843"/>
                  <a:pt x="4595" y="3843"/>
                </a:cubicBezTo>
                <a:cubicBezTo>
                  <a:pt x="4595" y="3843"/>
                  <a:pt x="4595" y="3843"/>
                  <a:pt x="4595" y="3843"/>
                </a:cubicBezTo>
                <a:cubicBezTo>
                  <a:pt x="4595" y="3843"/>
                  <a:pt x="4595" y="3843"/>
                  <a:pt x="4595" y="3843"/>
                </a:cubicBezTo>
                <a:cubicBezTo>
                  <a:pt x="4595" y="3843"/>
                  <a:pt x="4595" y="3843"/>
                  <a:pt x="4595" y="3843"/>
                </a:cubicBezTo>
                <a:cubicBezTo>
                  <a:pt x="4595" y="3844"/>
                  <a:pt x="4594" y="3844"/>
                  <a:pt x="4594" y="3844"/>
                </a:cubicBezTo>
                <a:lnTo>
                  <a:pt x="4594" y="3844"/>
                </a:lnTo>
                <a:cubicBezTo>
                  <a:pt x="4594" y="3844"/>
                  <a:pt x="4594" y="3844"/>
                  <a:pt x="4593" y="3844"/>
                </a:cubicBezTo>
                <a:lnTo>
                  <a:pt x="4593" y="3844"/>
                </a:lnTo>
                <a:cubicBezTo>
                  <a:pt x="4593" y="3844"/>
                  <a:pt x="4593" y="3844"/>
                  <a:pt x="4593" y="3844"/>
                </a:cubicBezTo>
                <a:cubicBezTo>
                  <a:pt x="4593" y="3844"/>
                  <a:pt x="4593" y="3844"/>
                  <a:pt x="4593" y="3844"/>
                </a:cubicBezTo>
                <a:cubicBezTo>
                  <a:pt x="4593" y="3844"/>
                  <a:pt x="4593" y="3844"/>
                  <a:pt x="4593" y="3844"/>
                </a:cubicBezTo>
                <a:cubicBezTo>
                  <a:pt x="4593" y="3844"/>
                  <a:pt x="4593" y="3844"/>
                  <a:pt x="4593" y="3844"/>
                </a:cubicBezTo>
                <a:cubicBezTo>
                  <a:pt x="4593" y="3844"/>
                  <a:pt x="4593" y="3844"/>
                  <a:pt x="4593" y="3844"/>
                </a:cubicBezTo>
                <a:cubicBezTo>
                  <a:pt x="4580" y="3849"/>
                  <a:pt x="4567" y="3851"/>
                  <a:pt x="4554" y="3850"/>
                </a:cubicBezTo>
                <a:lnTo>
                  <a:pt x="2791" y="3850"/>
                </a:lnTo>
                <a:cubicBezTo>
                  <a:pt x="2790" y="3850"/>
                  <a:pt x="2789" y="3850"/>
                  <a:pt x="2788" y="3850"/>
                </a:cubicBezTo>
                <a:close/>
                <a:moveTo>
                  <a:pt x="2947" y="3637"/>
                </a:moveTo>
                <a:lnTo>
                  <a:pt x="4398" y="3637"/>
                </a:lnTo>
                <a:lnTo>
                  <a:pt x="4253" y="3280"/>
                </a:lnTo>
                <a:cubicBezTo>
                  <a:pt x="4138" y="2996"/>
                  <a:pt x="4005" y="2875"/>
                  <a:pt x="3808" y="2875"/>
                </a:cubicBezTo>
                <a:lnTo>
                  <a:pt x="3537" y="2875"/>
                </a:lnTo>
                <a:cubicBezTo>
                  <a:pt x="3340" y="2875"/>
                  <a:pt x="3207" y="2996"/>
                  <a:pt x="3092" y="3280"/>
                </a:cubicBezTo>
                <a:lnTo>
                  <a:pt x="2947" y="3637"/>
                </a:lnTo>
                <a:close/>
                <a:moveTo>
                  <a:pt x="3673" y="2492"/>
                </a:moveTo>
                <a:cubicBezTo>
                  <a:pt x="3415" y="2492"/>
                  <a:pt x="3206" y="2282"/>
                  <a:pt x="3206" y="2025"/>
                </a:cubicBezTo>
                <a:cubicBezTo>
                  <a:pt x="3206" y="1768"/>
                  <a:pt x="3415" y="1558"/>
                  <a:pt x="3673" y="1558"/>
                </a:cubicBezTo>
                <a:cubicBezTo>
                  <a:pt x="3930" y="1558"/>
                  <a:pt x="4139" y="1768"/>
                  <a:pt x="4139" y="2025"/>
                </a:cubicBezTo>
                <a:cubicBezTo>
                  <a:pt x="4139" y="2282"/>
                  <a:pt x="3930" y="2492"/>
                  <a:pt x="3673" y="2492"/>
                </a:cubicBezTo>
                <a:close/>
                <a:moveTo>
                  <a:pt x="3673" y="1772"/>
                </a:moveTo>
                <a:cubicBezTo>
                  <a:pt x="3533" y="1772"/>
                  <a:pt x="3419" y="1885"/>
                  <a:pt x="3419" y="2025"/>
                </a:cubicBezTo>
                <a:cubicBezTo>
                  <a:pt x="3419" y="2165"/>
                  <a:pt x="3533" y="2278"/>
                  <a:pt x="3673" y="2278"/>
                </a:cubicBezTo>
                <a:cubicBezTo>
                  <a:pt x="3812" y="2278"/>
                  <a:pt x="3926" y="2165"/>
                  <a:pt x="3926" y="2025"/>
                </a:cubicBezTo>
                <a:cubicBezTo>
                  <a:pt x="3926" y="1885"/>
                  <a:pt x="3812" y="1772"/>
                  <a:pt x="3673" y="17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198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1F14EC-88EF-485F-8300-7A6425C61F29}"/>
              </a:ext>
            </a:extLst>
          </p:cNvPr>
          <p:cNvCxnSpPr/>
          <p:nvPr/>
        </p:nvCxnSpPr>
        <p:spPr>
          <a:xfrm>
            <a:off x="4554206" y="1188662"/>
            <a:ext cx="0" cy="3039382"/>
          </a:xfrm>
          <a:prstGeom prst="line">
            <a:avLst/>
          </a:prstGeom>
          <a:ln w="19050" cap="rnd">
            <a:solidFill>
              <a:srgbClr val="A8A8A8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0147893-C100-4EAF-B32F-D9D9DC531E61}"/>
              </a:ext>
            </a:extLst>
          </p:cNvPr>
          <p:cNvSpPr txBox="1"/>
          <p:nvPr/>
        </p:nvSpPr>
        <p:spPr>
          <a:xfrm>
            <a:off x="1537782" y="1188662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7A43A95-0389-4E5C-A8FD-C4A2185E7DCC}"/>
              </a:ext>
            </a:extLst>
          </p:cNvPr>
          <p:cNvSpPr txBox="1"/>
          <p:nvPr/>
        </p:nvSpPr>
        <p:spPr>
          <a:xfrm>
            <a:off x="1537782" y="2958150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F561494-47CA-4020-8229-466B3C5D1A7C}"/>
              </a:ext>
            </a:extLst>
          </p:cNvPr>
          <p:cNvSpPr txBox="1"/>
          <p:nvPr/>
        </p:nvSpPr>
        <p:spPr>
          <a:xfrm>
            <a:off x="5818852" y="1188662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7D4331C-1D2F-406A-937B-B44C0CD1270F}"/>
              </a:ext>
            </a:extLst>
          </p:cNvPr>
          <p:cNvSpPr txBox="1"/>
          <p:nvPr/>
        </p:nvSpPr>
        <p:spPr>
          <a:xfrm>
            <a:off x="5818852" y="2958150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478DA1-55DE-44E4-8535-EF2B6069C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914" y="1374015"/>
            <a:ext cx="306326" cy="3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D2C28DE-BE84-4526-877D-F6A2345CB72D}"/>
              </a:ext>
            </a:extLst>
          </p:cNvPr>
          <p:cNvGrpSpPr/>
          <p:nvPr/>
        </p:nvGrpSpPr>
        <p:grpSpPr>
          <a:xfrm>
            <a:off x="0" y="3841750"/>
            <a:ext cx="12192000" cy="3016250"/>
            <a:chOff x="0" y="3841750"/>
            <a:chExt cx="12192000" cy="3016250"/>
          </a:xfrm>
        </p:grpSpPr>
        <p:pic>
          <p:nvPicPr>
            <p:cNvPr id="4" name="图片 3" descr="图片包含 建筑, 照片, 窗户, 白色&#10;&#10;描述已自动生成">
              <a:extLst>
                <a:ext uri="{FF2B5EF4-FFF2-40B4-BE49-F238E27FC236}">
                  <a16:creationId xmlns:a16="http://schemas.microsoft.com/office/drawing/2014/main" id="{5640C1A1-28A7-42C6-93C5-A8B8D7EB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75100"/>
              <a:ext cx="12192000" cy="2882900"/>
            </a:xfrm>
            <a:prstGeom prst="rect">
              <a:avLst/>
            </a:prstGeom>
          </p:spPr>
        </p:pic>
        <p:pic>
          <p:nvPicPr>
            <p:cNvPr id="10" name="图片 9" descr="手机屏幕的截图&#10;&#10;描述已自动生成">
              <a:extLst>
                <a:ext uri="{FF2B5EF4-FFF2-40B4-BE49-F238E27FC236}">
                  <a16:creationId xmlns:a16="http://schemas.microsoft.com/office/drawing/2014/main" id="{347F17A6-0308-468E-AB92-8AF65596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41750"/>
              <a:ext cx="12192000" cy="3016250"/>
            </a:xfrm>
            <a:prstGeom prst="rect">
              <a:avLst/>
            </a:pr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6A6121FE-55D9-4481-A058-B72BC7B32318}"/>
              </a:ext>
            </a:extLst>
          </p:cNvPr>
          <p:cNvSpPr/>
          <p:nvPr/>
        </p:nvSpPr>
        <p:spPr>
          <a:xfrm>
            <a:off x="0" y="3429000"/>
            <a:ext cx="12192000" cy="2879725"/>
          </a:xfrm>
          <a:prstGeom prst="rect">
            <a:avLst/>
          </a:prstGeom>
          <a:solidFill>
            <a:srgbClr val="F2F2F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grpSp>
        <p:nvGrpSpPr>
          <p:cNvPr id="61" name="íŝļîḍé">
            <a:extLst>
              <a:ext uri="{FF2B5EF4-FFF2-40B4-BE49-F238E27FC236}">
                <a16:creationId xmlns:a16="http://schemas.microsoft.com/office/drawing/2014/main" id="{1ADF7C7A-1386-4EC6-A01D-A627417E9C52}"/>
              </a:ext>
            </a:extLst>
          </p:cNvPr>
          <p:cNvGrpSpPr/>
          <p:nvPr/>
        </p:nvGrpSpPr>
        <p:grpSpPr>
          <a:xfrm>
            <a:off x="1830105" y="3628879"/>
            <a:ext cx="221711" cy="214724"/>
            <a:chOff x="1631537" y="3819605"/>
            <a:chExt cx="429449" cy="429449"/>
          </a:xfrm>
        </p:grpSpPr>
        <p:sp>
          <p:nvSpPr>
            <p:cNvPr id="65" name="îśľiḑe">
              <a:extLst>
                <a:ext uri="{FF2B5EF4-FFF2-40B4-BE49-F238E27FC236}">
                  <a16:creationId xmlns:a16="http://schemas.microsoft.com/office/drawing/2014/main" id="{C306773F-E116-47AD-8304-B143670599BC}"/>
                </a:ext>
              </a:extLst>
            </p:cNvPr>
            <p:cNvSpPr/>
            <p:nvPr/>
          </p:nvSpPr>
          <p:spPr>
            <a:xfrm>
              <a:off x="1631537" y="3819605"/>
              <a:ext cx="429449" cy="429449"/>
            </a:xfrm>
            <a:prstGeom prst="ellipse">
              <a:avLst/>
            </a:prstGeom>
            <a:solidFill>
              <a:srgbClr val="3C3C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6" name="ïṥľiďé">
              <a:extLst>
                <a:ext uri="{FF2B5EF4-FFF2-40B4-BE49-F238E27FC236}">
                  <a16:creationId xmlns:a16="http://schemas.microsoft.com/office/drawing/2014/main" id="{7A2CA254-6611-4BAB-BCAA-F253C92D4025}"/>
                </a:ext>
              </a:extLst>
            </p:cNvPr>
            <p:cNvSpPr/>
            <p:nvPr/>
          </p:nvSpPr>
          <p:spPr>
            <a:xfrm>
              <a:off x="1714014" y="3902082"/>
              <a:ext cx="264494" cy="264494"/>
            </a:xfrm>
            <a:prstGeom prst="ellipse">
              <a:avLst/>
            </a:prstGeom>
            <a:solidFill>
              <a:srgbClr val="3C3C3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3A83BAC-E5C4-4102-88B3-E061CD4AC181}"/>
              </a:ext>
            </a:extLst>
          </p:cNvPr>
          <p:cNvCxnSpPr/>
          <p:nvPr/>
        </p:nvCxnSpPr>
        <p:spPr>
          <a:xfrm>
            <a:off x="1940960" y="2902353"/>
            <a:ext cx="0" cy="726526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işḻïdé">
            <a:extLst>
              <a:ext uri="{FF2B5EF4-FFF2-40B4-BE49-F238E27FC236}">
                <a16:creationId xmlns:a16="http://schemas.microsoft.com/office/drawing/2014/main" id="{62AE8B5A-01B3-4509-BFF3-94B2AA9EBCD6}"/>
              </a:ext>
            </a:extLst>
          </p:cNvPr>
          <p:cNvGrpSpPr/>
          <p:nvPr/>
        </p:nvGrpSpPr>
        <p:grpSpPr>
          <a:xfrm>
            <a:off x="7429243" y="3628879"/>
            <a:ext cx="221711" cy="214724"/>
            <a:chOff x="1631537" y="3819605"/>
            <a:chExt cx="429449" cy="429449"/>
          </a:xfrm>
        </p:grpSpPr>
        <p:sp>
          <p:nvSpPr>
            <p:cNvPr id="59" name="išļíďé">
              <a:extLst>
                <a:ext uri="{FF2B5EF4-FFF2-40B4-BE49-F238E27FC236}">
                  <a16:creationId xmlns:a16="http://schemas.microsoft.com/office/drawing/2014/main" id="{E37D91A4-6FA7-4F7F-B29D-F291D9D96383}"/>
                </a:ext>
              </a:extLst>
            </p:cNvPr>
            <p:cNvSpPr/>
            <p:nvPr/>
          </p:nvSpPr>
          <p:spPr>
            <a:xfrm>
              <a:off x="1631537" y="3819605"/>
              <a:ext cx="429449" cy="429449"/>
            </a:xfrm>
            <a:prstGeom prst="ellipse">
              <a:avLst/>
            </a:prstGeom>
            <a:solidFill>
              <a:srgbClr val="3C3C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0" name="îṣļiďê">
              <a:extLst>
                <a:ext uri="{FF2B5EF4-FFF2-40B4-BE49-F238E27FC236}">
                  <a16:creationId xmlns:a16="http://schemas.microsoft.com/office/drawing/2014/main" id="{939450B7-A30D-4FDB-92B5-B8DAB77A0CAC}"/>
                </a:ext>
              </a:extLst>
            </p:cNvPr>
            <p:cNvSpPr/>
            <p:nvPr/>
          </p:nvSpPr>
          <p:spPr>
            <a:xfrm>
              <a:off x="1714014" y="3902082"/>
              <a:ext cx="264494" cy="264494"/>
            </a:xfrm>
            <a:prstGeom prst="ellipse">
              <a:avLst/>
            </a:prstGeom>
            <a:solidFill>
              <a:srgbClr val="3C3C3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F15F433-00CE-4DD9-9609-1401E08C42E3}"/>
              </a:ext>
            </a:extLst>
          </p:cNvPr>
          <p:cNvCxnSpPr/>
          <p:nvPr/>
        </p:nvCxnSpPr>
        <p:spPr>
          <a:xfrm>
            <a:off x="7540099" y="2902353"/>
            <a:ext cx="0" cy="726526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îṧlïde">
            <a:extLst>
              <a:ext uri="{FF2B5EF4-FFF2-40B4-BE49-F238E27FC236}">
                <a16:creationId xmlns:a16="http://schemas.microsoft.com/office/drawing/2014/main" id="{5A5C25B1-383D-46B6-8EF6-9B938C16674A}"/>
              </a:ext>
            </a:extLst>
          </p:cNvPr>
          <p:cNvSpPr/>
          <p:nvPr/>
        </p:nvSpPr>
        <p:spPr>
          <a:xfrm>
            <a:off x="4636244" y="4277003"/>
            <a:ext cx="221711" cy="214724"/>
          </a:xfrm>
          <a:prstGeom prst="ellipse">
            <a:avLst/>
          </a:prstGeom>
          <a:solidFill>
            <a:srgbClr val="A8A8A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sp>
        <p:nvSpPr>
          <p:cNvPr id="51" name="ïṧḻïdé">
            <a:extLst>
              <a:ext uri="{FF2B5EF4-FFF2-40B4-BE49-F238E27FC236}">
                <a16:creationId xmlns:a16="http://schemas.microsoft.com/office/drawing/2014/main" id="{D095AA92-3151-49F8-B0E6-F0014FA4B8A5}"/>
              </a:ext>
            </a:extLst>
          </p:cNvPr>
          <p:cNvSpPr/>
          <p:nvPr/>
        </p:nvSpPr>
        <p:spPr>
          <a:xfrm>
            <a:off x="4678824" y="4318241"/>
            <a:ext cx="136550" cy="132247"/>
          </a:xfrm>
          <a:prstGeom prst="ellipse">
            <a:avLst/>
          </a:prstGeom>
          <a:solidFill>
            <a:srgbClr val="A8A8A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CAB7D0F-4A4A-46AB-A7A0-4426255BA98E}"/>
              </a:ext>
            </a:extLst>
          </p:cNvPr>
          <p:cNvCxnSpPr>
            <a:cxnSpLocks/>
          </p:cNvCxnSpPr>
          <p:nvPr/>
        </p:nvCxnSpPr>
        <p:spPr>
          <a:xfrm>
            <a:off x="4746935" y="2902353"/>
            <a:ext cx="0" cy="1374649"/>
          </a:xfrm>
          <a:prstGeom prst="line">
            <a:avLst/>
          </a:prstGeom>
          <a:ln w="19050"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ïśḻîďé">
            <a:extLst>
              <a:ext uri="{FF2B5EF4-FFF2-40B4-BE49-F238E27FC236}">
                <a16:creationId xmlns:a16="http://schemas.microsoft.com/office/drawing/2014/main" id="{16B54F26-4156-4731-81BE-7E9EEF2E98B9}"/>
              </a:ext>
            </a:extLst>
          </p:cNvPr>
          <p:cNvSpPr/>
          <p:nvPr/>
        </p:nvSpPr>
        <p:spPr>
          <a:xfrm>
            <a:off x="10176774" y="4277003"/>
            <a:ext cx="221711" cy="214724"/>
          </a:xfrm>
          <a:prstGeom prst="ellipse">
            <a:avLst/>
          </a:prstGeom>
          <a:solidFill>
            <a:srgbClr val="A8A8A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sp>
        <p:nvSpPr>
          <p:cNvPr id="46" name="iṥḷiďe">
            <a:extLst>
              <a:ext uri="{FF2B5EF4-FFF2-40B4-BE49-F238E27FC236}">
                <a16:creationId xmlns:a16="http://schemas.microsoft.com/office/drawing/2014/main" id="{FCA50C80-96CD-47CB-A7BC-5993B8C2BC0A}"/>
              </a:ext>
            </a:extLst>
          </p:cNvPr>
          <p:cNvSpPr/>
          <p:nvPr/>
        </p:nvSpPr>
        <p:spPr>
          <a:xfrm>
            <a:off x="10219354" y="4318241"/>
            <a:ext cx="136550" cy="132247"/>
          </a:xfrm>
          <a:prstGeom prst="ellipse">
            <a:avLst/>
          </a:prstGeom>
          <a:solidFill>
            <a:srgbClr val="A8A8A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BCA94F2-0D2A-43ED-8DD8-491C2E39988D}"/>
              </a:ext>
            </a:extLst>
          </p:cNvPr>
          <p:cNvCxnSpPr/>
          <p:nvPr/>
        </p:nvCxnSpPr>
        <p:spPr>
          <a:xfrm>
            <a:off x="10287465" y="2902353"/>
            <a:ext cx="0" cy="1374649"/>
          </a:xfrm>
          <a:prstGeom prst="line">
            <a:avLst/>
          </a:prstGeom>
          <a:ln w="19050"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íSľiḍe">
            <a:extLst>
              <a:ext uri="{FF2B5EF4-FFF2-40B4-BE49-F238E27FC236}">
                <a16:creationId xmlns:a16="http://schemas.microsoft.com/office/drawing/2014/main" id="{4C1DC807-1F34-4F1F-9A17-F486CA540465}"/>
              </a:ext>
            </a:extLst>
          </p:cNvPr>
          <p:cNvSpPr/>
          <p:nvPr/>
        </p:nvSpPr>
        <p:spPr bwMode="auto">
          <a:xfrm>
            <a:off x="10130450" y="2035325"/>
            <a:ext cx="314030" cy="335190"/>
          </a:xfrm>
          <a:custGeom>
            <a:avLst/>
            <a:gdLst>
              <a:gd name="connsiteX0" fmla="*/ 27913 w 568616"/>
              <a:gd name="connsiteY0" fmla="*/ 3811 h 606933"/>
              <a:gd name="connsiteX1" fmla="*/ 63121 w 568616"/>
              <a:gd name="connsiteY1" fmla="*/ 3811 h 606933"/>
              <a:gd name="connsiteX2" fmla="*/ 80374 w 568616"/>
              <a:gd name="connsiteY2" fmla="*/ 19499 h 606933"/>
              <a:gd name="connsiteX3" fmla="*/ 80374 w 568616"/>
              <a:gd name="connsiteY3" fmla="*/ 584971 h 606933"/>
              <a:gd name="connsiteX4" fmla="*/ 70274 w 568616"/>
              <a:gd name="connsiteY4" fmla="*/ 599818 h 606933"/>
              <a:gd name="connsiteX5" fmla="*/ 61999 w 568616"/>
              <a:gd name="connsiteY5" fmla="*/ 601359 h 606933"/>
              <a:gd name="connsiteX6" fmla="*/ 27913 w 568616"/>
              <a:gd name="connsiteY6" fmla="*/ 601359 h 606933"/>
              <a:gd name="connsiteX7" fmla="*/ 0 w 568616"/>
              <a:gd name="connsiteY7" fmla="*/ 573485 h 606933"/>
              <a:gd name="connsiteX8" fmla="*/ 0 w 568616"/>
              <a:gd name="connsiteY8" fmla="*/ 31825 h 606933"/>
              <a:gd name="connsiteX9" fmla="*/ 27913 w 568616"/>
              <a:gd name="connsiteY9" fmla="*/ 3811 h 606933"/>
              <a:gd name="connsiteX10" fmla="*/ 168358 w 568616"/>
              <a:gd name="connsiteY10" fmla="*/ 0 h 606933"/>
              <a:gd name="connsiteX11" fmla="*/ 361963 w 568616"/>
              <a:gd name="connsiteY11" fmla="*/ 0 h 606933"/>
              <a:gd name="connsiteX12" fmla="*/ 378378 w 568616"/>
              <a:gd name="connsiteY12" fmla="*/ 6723 h 606933"/>
              <a:gd name="connsiteX13" fmla="*/ 385392 w 568616"/>
              <a:gd name="connsiteY13" fmla="*/ 28295 h 606933"/>
              <a:gd name="connsiteX14" fmla="*/ 385392 w 568616"/>
              <a:gd name="connsiteY14" fmla="*/ 208287 h 606933"/>
              <a:gd name="connsiteX15" fmla="*/ 420045 w 568616"/>
              <a:gd name="connsiteY15" fmla="*/ 163744 h 606933"/>
              <a:gd name="connsiteX16" fmla="*/ 434495 w 568616"/>
              <a:gd name="connsiteY16" fmla="*/ 156461 h 606933"/>
              <a:gd name="connsiteX17" fmla="*/ 448805 w 568616"/>
              <a:gd name="connsiteY17" fmla="*/ 163604 h 606933"/>
              <a:gd name="connsiteX18" fmla="*/ 484440 w 568616"/>
              <a:gd name="connsiteY18" fmla="*/ 208988 h 606933"/>
              <a:gd name="connsiteX19" fmla="*/ 484440 w 568616"/>
              <a:gd name="connsiteY19" fmla="*/ 28435 h 606933"/>
              <a:gd name="connsiteX20" fmla="*/ 491034 w 568616"/>
              <a:gd name="connsiteY20" fmla="*/ 7704 h 606933"/>
              <a:gd name="connsiteX21" fmla="*/ 510114 w 568616"/>
              <a:gd name="connsiteY21" fmla="*/ 0 h 606933"/>
              <a:gd name="connsiteX22" fmla="*/ 531298 w 568616"/>
              <a:gd name="connsiteY22" fmla="*/ 0 h 606933"/>
              <a:gd name="connsiteX23" fmla="*/ 568616 w 568616"/>
              <a:gd name="connsiteY23" fmla="*/ 37399 h 606933"/>
              <a:gd name="connsiteX24" fmla="*/ 568616 w 568616"/>
              <a:gd name="connsiteY24" fmla="*/ 569674 h 606933"/>
              <a:gd name="connsiteX25" fmla="*/ 531298 w 568616"/>
              <a:gd name="connsiteY25" fmla="*/ 606933 h 606933"/>
              <a:gd name="connsiteX26" fmla="*/ 168358 w 568616"/>
              <a:gd name="connsiteY26" fmla="*/ 606933 h 606933"/>
              <a:gd name="connsiteX27" fmla="*/ 130899 w 568616"/>
              <a:gd name="connsiteY27" fmla="*/ 569674 h 606933"/>
              <a:gd name="connsiteX28" fmla="*/ 130899 w 568616"/>
              <a:gd name="connsiteY28" fmla="*/ 37399 h 606933"/>
              <a:gd name="connsiteX29" fmla="*/ 168358 w 568616"/>
              <a:gd name="connsiteY29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8616" h="606933">
                <a:moveTo>
                  <a:pt x="27913" y="3811"/>
                </a:moveTo>
                <a:lnTo>
                  <a:pt x="63121" y="3811"/>
                </a:lnTo>
                <a:cubicBezTo>
                  <a:pt x="71397" y="4511"/>
                  <a:pt x="80374" y="9694"/>
                  <a:pt x="80374" y="19499"/>
                </a:cubicBezTo>
                <a:lnTo>
                  <a:pt x="80374" y="584971"/>
                </a:lnTo>
                <a:cubicBezTo>
                  <a:pt x="80374" y="591694"/>
                  <a:pt x="76586" y="597157"/>
                  <a:pt x="70274" y="599818"/>
                </a:cubicBezTo>
                <a:cubicBezTo>
                  <a:pt x="66487" y="601359"/>
                  <a:pt x="62980" y="601359"/>
                  <a:pt x="61999" y="601359"/>
                </a:cubicBezTo>
                <a:lnTo>
                  <a:pt x="27913" y="601359"/>
                </a:lnTo>
                <a:cubicBezTo>
                  <a:pt x="12484" y="601359"/>
                  <a:pt x="0" y="588893"/>
                  <a:pt x="0" y="573485"/>
                </a:cubicBezTo>
                <a:lnTo>
                  <a:pt x="0" y="31825"/>
                </a:lnTo>
                <a:cubicBezTo>
                  <a:pt x="0" y="16417"/>
                  <a:pt x="12484" y="3811"/>
                  <a:pt x="27913" y="3811"/>
                </a:cubicBezTo>
                <a:close/>
                <a:moveTo>
                  <a:pt x="168358" y="0"/>
                </a:moveTo>
                <a:lnTo>
                  <a:pt x="361963" y="0"/>
                </a:lnTo>
                <a:cubicBezTo>
                  <a:pt x="368557" y="0"/>
                  <a:pt x="374169" y="2381"/>
                  <a:pt x="378378" y="6723"/>
                </a:cubicBezTo>
                <a:cubicBezTo>
                  <a:pt x="385533" y="14427"/>
                  <a:pt x="385392" y="25773"/>
                  <a:pt x="385392" y="28295"/>
                </a:cubicBezTo>
                <a:lnTo>
                  <a:pt x="385392" y="208287"/>
                </a:lnTo>
                <a:lnTo>
                  <a:pt x="420045" y="163744"/>
                </a:lnTo>
                <a:cubicBezTo>
                  <a:pt x="423693" y="158982"/>
                  <a:pt x="429024" y="156461"/>
                  <a:pt x="434495" y="156461"/>
                </a:cubicBezTo>
                <a:cubicBezTo>
                  <a:pt x="439967" y="156461"/>
                  <a:pt x="445158" y="158982"/>
                  <a:pt x="448805" y="163604"/>
                </a:cubicBezTo>
                <a:lnTo>
                  <a:pt x="484440" y="208988"/>
                </a:lnTo>
                <a:lnTo>
                  <a:pt x="484440" y="28435"/>
                </a:lnTo>
                <a:cubicBezTo>
                  <a:pt x="484300" y="25633"/>
                  <a:pt x="484159" y="15268"/>
                  <a:pt x="491034" y="7704"/>
                </a:cubicBezTo>
                <a:cubicBezTo>
                  <a:pt x="494260" y="4202"/>
                  <a:pt x="500153" y="0"/>
                  <a:pt x="510114" y="0"/>
                </a:cubicBezTo>
                <a:lnTo>
                  <a:pt x="531298" y="0"/>
                </a:lnTo>
                <a:cubicBezTo>
                  <a:pt x="551921" y="0"/>
                  <a:pt x="568616" y="16809"/>
                  <a:pt x="568616" y="37399"/>
                </a:cubicBezTo>
                <a:lnTo>
                  <a:pt x="568616" y="569674"/>
                </a:lnTo>
                <a:cubicBezTo>
                  <a:pt x="568616" y="590264"/>
                  <a:pt x="551921" y="606933"/>
                  <a:pt x="531298" y="606933"/>
                </a:cubicBezTo>
                <a:lnTo>
                  <a:pt x="168358" y="606933"/>
                </a:lnTo>
                <a:cubicBezTo>
                  <a:pt x="147735" y="606933"/>
                  <a:pt x="130899" y="590264"/>
                  <a:pt x="130899" y="569674"/>
                </a:cubicBezTo>
                <a:lnTo>
                  <a:pt x="130899" y="37399"/>
                </a:lnTo>
                <a:cubicBezTo>
                  <a:pt x="130899" y="16809"/>
                  <a:pt x="147735" y="0"/>
                  <a:pt x="168358" y="0"/>
                </a:cubicBez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25" name="ïšḷîďê">
            <a:extLst>
              <a:ext uri="{FF2B5EF4-FFF2-40B4-BE49-F238E27FC236}">
                <a16:creationId xmlns:a16="http://schemas.microsoft.com/office/drawing/2014/main" id="{C4A57B38-4A44-41AA-A87E-362F8C346466}"/>
              </a:ext>
            </a:extLst>
          </p:cNvPr>
          <p:cNvSpPr/>
          <p:nvPr/>
        </p:nvSpPr>
        <p:spPr bwMode="auto">
          <a:xfrm>
            <a:off x="8884498" y="2472905"/>
            <a:ext cx="2805933" cy="429448"/>
          </a:xfrm>
          <a:prstGeom prst="rect">
            <a:avLst/>
          </a:pr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2020</a:t>
            </a:r>
          </a:p>
        </p:txBody>
      </p:sp>
      <p:sp>
        <p:nvSpPr>
          <p:cNvPr id="26" name="iṡḷíḓè">
            <a:extLst>
              <a:ext uri="{FF2B5EF4-FFF2-40B4-BE49-F238E27FC236}">
                <a16:creationId xmlns:a16="http://schemas.microsoft.com/office/drawing/2014/main" id="{80ED502E-C475-4C46-9ED5-606AD2291754}"/>
              </a:ext>
            </a:extLst>
          </p:cNvPr>
          <p:cNvSpPr/>
          <p:nvPr/>
        </p:nvSpPr>
        <p:spPr bwMode="auto">
          <a:xfrm>
            <a:off x="6087390" y="2472905"/>
            <a:ext cx="2905089" cy="429448"/>
          </a:xfrm>
          <a:custGeom>
            <a:avLst/>
            <a:gdLst>
              <a:gd name="connsiteX0" fmla="*/ 2170114 w 2246800"/>
              <a:gd name="connsiteY0" fmla="*/ 146875 h 429448"/>
              <a:gd name="connsiteX1" fmla="*/ 2246800 w 2246800"/>
              <a:gd name="connsiteY1" fmla="*/ 214725 h 429448"/>
              <a:gd name="connsiteX2" fmla="*/ 2170114 w 2246800"/>
              <a:gd name="connsiteY2" fmla="*/ 282574 h 429448"/>
              <a:gd name="connsiteX3" fmla="*/ 0 w 2246800"/>
              <a:gd name="connsiteY3" fmla="*/ 0 h 429448"/>
              <a:gd name="connsiteX4" fmla="*/ 2170113 w 2246800"/>
              <a:gd name="connsiteY4" fmla="*/ 0 h 429448"/>
              <a:gd name="connsiteX5" fmla="*/ 2170113 w 2246800"/>
              <a:gd name="connsiteY5" fmla="*/ 429448 h 429448"/>
              <a:gd name="connsiteX6" fmla="*/ 0 w 2246800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800" h="429448">
                <a:moveTo>
                  <a:pt x="2170114" y="146875"/>
                </a:moveTo>
                <a:lnTo>
                  <a:pt x="2246800" y="214725"/>
                </a:lnTo>
                <a:lnTo>
                  <a:pt x="2170114" y="282574"/>
                </a:lnTo>
                <a:close/>
                <a:moveTo>
                  <a:pt x="0" y="0"/>
                </a:moveTo>
                <a:lnTo>
                  <a:pt x="2170113" y="0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2019</a:t>
            </a:r>
          </a:p>
        </p:txBody>
      </p:sp>
      <p:sp>
        <p:nvSpPr>
          <p:cNvPr id="31" name="ïṡľîḍé">
            <a:extLst>
              <a:ext uri="{FF2B5EF4-FFF2-40B4-BE49-F238E27FC236}">
                <a16:creationId xmlns:a16="http://schemas.microsoft.com/office/drawing/2014/main" id="{8F4F1ECE-B197-43A1-BE26-2CFD12EEEAAB}"/>
              </a:ext>
            </a:extLst>
          </p:cNvPr>
          <p:cNvSpPr/>
          <p:nvPr/>
        </p:nvSpPr>
        <p:spPr bwMode="auto">
          <a:xfrm>
            <a:off x="3294391" y="2472905"/>
            <a:ext cx="2905088" cy="429448"/>
          </a:xfrm>
          <a:custGeom>
            <a:avLst/>
            <a:gdLst>
              <a:gd name="connsiteX0" fmla="*/ 0 w 2246799"/>
              <a:gd name="connsiteY0" fmla="*/ 0 h 429448"/>
              <a:gd name="connsiteX1" fmla="*/ 2170113 w 2246799"/>
              <a:gd name="connsiteY1" fmla="*/ 0 h 429448"/>
              <a:gd name="connsiteX2" fmla="*/ 2170113 w 2246799"/>
              <a:gd name="connsiteY2" fmla="*/ 146875 h 429448"/>
              <a:gd name="connsiteX3" fmla="*/ 2246799 w 2246799"/>
              <a:gd name="connsiteY3" fmla="*/ 214725 h 429448"/>
              <a:gd name="connsiteX4" fmla="*/ 2170113 w 2246799"/>
              <a:gd name="connsiteY4" fmla="*/ 282573 h 429448"/>
              <a:gd name="connsiteX5" fmla="*/ 2170113 w 2246799"/>
              <a:gd name="connsiteY5" fmla="*/ 429448 h 429448"/>
              <a:gd name="connsiteX6" fmla="*/ 0 w 2246799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799" h="429448">
                <a:moveTo>
                  <a:pt x="0" y="0"/>
                </a:moveTo>
                <a:lnTo>
                  <a:pt x="2170113" y="0"/>
                </a:lnTo>
                <a:lnTo>
                  <a:pt x="2170113" y="146875"/>
                </a:lnTo>
                <a:lnTo>
                  <a:pt x="2246799" y="214725"/>
                </a:lnTo>
                <a:lnTo>
                  <a:pt x="2170113" y="282573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2018</a:t>
            </a:r>
          </a:p>
        </p:txBody>
      </p:sp>
      <p:sp>
        <p:nvSpPr>
          <p:cNvPr id="41" name="îŝḻíḑé">
            <a:extLst>
              <a:ext uri="{FF2B5EF4-FFF2-40B4-BE49-F238E27FC236}">
                <a16:creationId xmlns:a16="http://schemas.microsoft.com/office/drawing/2014/main" id="{EFB0E44F-B767-4571-ADBE-33F3F0B0F3F6}"/>
              </a:ext>
            </a:extLst>
          </p:cNvPr>
          <p:cNvSpPr/>
          <p:nvPr/>
        </p:nvSpPr>
        <p:spPr bwMode="auto">
          <a:xfrm>
            <a:off x="501571" y="2472905"/>
            <a:ext cx="2904677" cy="429448"/>
          </a:xfrm>
          <a:custGeom>
            <a:avLst/>
            <a:gdLst>
              <a:gd name="connsiteX0" fmla="*/ 0 w 2246481"/>
              <a:gd name="connsiteY0" fmla="*/ 0 h 429448"/>
              <a:gd name="connsiteX1" fmla="*/ 2170113 w 2246481"/>
              <a:gd name="connsiteY1" fmla="*/ 0 h 429448"/>
              <a:gd name="connsiteX2" fmla="*/ 2170113 w 2246481"/>
              <a:gd name="connsiteY2" fmla="*/ 147156 h 429448"/>
              <a:gd name="connsiteX3" fmla="*/ 2246481 w 2246481"/>
              <a:gd name="connsiteY3" fmla="*/ 214725 h 429448"/>
              <a:gd name="connsiteX4" fmla="*/ 2170113 w 2246481"/>
              <a:gd name="connsiteY4" fmla="*/ 282292 h 429448"/>
              <a:gd name="connsiteX5" fmla="*/ 2170113 w 2246481"/>
              <a:gd name="connsiteY5" fmla="*/ 429448 h 429448"/>
              <a:gd name="connsiteX6" fmla="*/ 0 w 2246481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481" h="429448">
                <a:moveTo>
                  <a:pt x="0" y="0"/>
                </a:moveTo>
                <a:lnTo>
                  <a:pt x="2170113" y="0"/>
                </a:lnTo>
                <a:lnTo>
                  <a:pt x="2170113" y="147156"/>
                </a:lnTo>
                <a:lnTo>
                  <a:pt x="2246481" y="214725"/>
                </a:lnTo>
                <a:lnTo>
                  <a:pt x="2170113" y="282292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2017</a:t>
            </a:r>
          </a:p>
        </p:txBody>
      </p:sp>
      <p:sp>
        <p:nvSpPr>
          <p:cNvPr id="70" name="îṩļiḍê">
            <a:extLst>
              <a:ext uri="{FF2B5EF4-FFF2-40B4-BE49-F238E27FC236}">
                <a16:creationId xmlns:a16="http://schemas.microsoft.com/office/drawing/2014/main" id="{864002C4-8771-4A7B-BF24-473790CE675B}"/>
              </a:ext>
            </a:extLst>
          </p:cNvPr>
          <p:cNvSpPr/>
          <p:nvPr/>
        </p:nvSpPr>
        <p:spPr bwMode="auto">
          <a:xfrm>
            <a:off x="7372740" y="2050715"/>
            <a:ext cx="334387" cy="304408"/>
          </a:xfrm>
          <a:custGeom>
            <a:avLst/>
            <a:gdLst>
              <a:gd name="T0" fmla="*/ 6827 w 6827"/>
              <a:gd name="T1" fmla="*/ 2610 h 6224"/>
              <a:gd name="T2" fmla="*/ 6827 w 6827"/>
              <a:gd name="T3" fmla="*/ 2008 h 6224"/>
              <a:gd name="T4" fmla="*/ 3413 w 6827"/>
              <a:gd name="T5" fmla="*/ 0 h 6224"/>
              <a:gd name="T6" fmla="*/ 0 w 6827"/>
              <a:gd name="T7" fmla="*/ 2008 h 6224"/>
              <a:gd name="T8" fmla="*/ 0 w 6827"/>
              <a:gd name="T9" fmla="*/ 2610 h 6224"/>
              <a:gd name="T10" fmla="*/ 602 w 6827"/>
              <a:gd name="T11" fmla="*/ 2610 h 6224"/>
              <a:gd name="T12" fmla="*/ 602 w 6827"/>
              <a:gd name="T13" fmla="*/ 5622 h 6224"/>
              <a:gd name="T14" fmla="*/ 201 w 6827"/>
              <a:gd name="T15" fmla="*/ 5622 h 6224"/>
              <a:gd name="T16" fmla="*/ 201 w 6827"/>
              <a:gd name="T17" fmla="*/ 6224 h 6224"/>
              <a:gd name="T18" fmla="*/ 6626 w 6827"/>
              <a:gd name="T19" fmla="*/ 6224 h 6224"/>
              <a:gd name="T20" fmla="*/ 6626 w 6827"/>
              <a:gd name="T21" fmla="*/ 5622 h 6224"/>
              <a:gd name="T22" fmla="*/ 6224 w 6827"/>
              <a:gd name="T23" fmla="*/ 5622 h 6224"/>
              <a:gd name="T24" fmla="*/ 6224 w 6827"/>
              <a:gd name="T25" fmla="*/ 2610 h 6224"/>
              <a:gd name="T26" fmla="*/ 6827 w 6827"/>
              <a:gd name="T27" fmla="*/ 2610 h 6224"/>
              <a:gd name="T28" fmla="*/ 2209 w 6827"/>
              <a:gd name="T29" fmla="*/ 5020 h 6224"/>
              <a:gd name="T30" fmla="*/ 1405 w 6827"/>
              <a:gd name="T31" fmla="*/ 5020 h 6224"/>
              <a:gd name="T32" fmla="*/ 1405 w 6827"/>
              <a:gd name="T33" fmla="*/ 2610 h 6224"/>
              <a:gd name="T34" fmla="*/ 2209 w 6827"/>
              <a:gd name="T35" fmla="*/ 2610 h 6224"/>
              <a:gd name="T36" fmla="*/ 2209 w 6827"/>
              <a:gd name="T37" fmla="*/ 5020 h 6224"/>
              <a:gd name="T38" fmla="*/ 3815 w 6827"/>
              <a:gd name="T39" fmla="*/ 5020 h 6224"/>
              <a:gd name="T40" fmla="*/ 3012 w 6827"/>
              <a:gd name="T41" fmla="*/ 5020 h 6224"/>
              <a:gd name="T42" fmla="*/ 3012 w 6827"/>
              <a:gd name="T43" fmla="*/ 2610 h 6224"/>
              <a:gd name="T44" fmla="*/ 3815 w 6827"/>
              <a:gd name="T45" fmla="*/ 2610 h 6224"/>
              <a:gd name="T46" fmla="*/ 3815 w 6827"/>
              <a:gd name="T47" fmla="*/ 5020 h 6224"/>
              <a:gd name="T48" fmla="*/ 3413 w 6827"/>
              <a:gd name="T49" fmla="*/ 2008 h 6224"/>
              <a:gd name="T50" fmla="*/ 2811 w 6827"/>
              <a:gd name="T51" fmla="*/ 1406 h 6224"/>
              <a:gd name="T52" fmla="*/ 3413 w 6827"/>
              <a:gd name="T53" fmla="*/ 803 h 6224"/>
              <a:gd name="T54" fmla="*/ 4016 w 6827"/>
              <a:gd name="T55" fmla="*/ 1406 h 6224"/>
              <a:gd name="T56" fmla="*/ 3413 w 6827"/>
              <a:gd name="T57" fmla="*/ 2008 h 6224"/>
              <a:gd name="T58" fmla="*/ 5421 w 6827"/>
              <a:gd name="T59" fmla="*/ 5020 h 6224"/>
              <a:gd name="T60" fmla="*/ 4618 w 6827"/>
              <a:gd name="T61" fmla="*/ 5020 h 6224"/>
              <a:gd name="T62" fmla="*/ 4618 w 6827"/>
              <a:gd name="T63" fmla="*/ 2610 h 6224"/>
              <a:gd name="T64" fmla="*/ 5421 w 6827"/>
              <a:gd name="T65" fmla="*/ 2610 h 6224"/>
              <a:gd name="T66" fmla="*/ 5421 w 6827"/>
              <a:gd name="T67" fmla="*/ 5020 h 6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27" h="6224">
                <a:moveTo>
                  <a:pt x="6827" y="2610"/>
                </a:moveTo>
                <a:lnTo>
                  <a:pt x="6827" y="2008"/>
                </a:lnTo>
                <a:lnTo>
                  <a:pt x="3413" y="0"/>
                </a:lnTo>
                <a:lnTo>
                  <a:pt x="0" y="2008"/>
                </a:lnTo>
                <a:lnTo>
                  <a:pt x="0" y="2610"/>
                </a:lnTo>
                <a:lnTo>
                  <a:pt x="602" y="2610"/>
                </a:lnTo>
                <a:lnTo>
                  <a:pt x="602" y="5622"/>
                </a:lnTo>
                <a:lnTo>
                  <a:pt x="201" y="5622"/>
                </a:lnTo>
                <a:lnTo>
                  <a:pt x="201" y="6224"/>
                </a:lnTo>
                <a:lnTo>
                  <a:pt x="6626" y="6224"/>
                </a:lnTo>
                <a:lnTo>
                  <a:pt x="6626" y="5622"/>
                </a:lnTo>
                <a:lnTo>
                  <a:pt x="6224" y="5622"/>
                </a:lnTo>
                <a:lnTo>
                  <a:pt x="6224" y="2610"/>
                </a:lnTo>
                <a:lnTo>
                  <a:pt x="6827" y="2610"/>
                </a:lnTo>
                <a:close/>
                <a:moveTo>
                  <a:pt x="2209" y="5020"/>
                </a:moveTo>
                <a:lnTo>
                  <a:pt x="1405" y="5020"/>
                </a:lnTo>
                <a:lnTo>
                  <a:pt x="1405" y="2610"/>
                </a:lnTo>
                <a:lnTo>
                  <a:pt x="2209" y="2610"/>
                </a:lnTo>
                <a:lnTo>
                  <a:pt x="2209" y="5020"/>
                </a:lnTo>
                <a:close/>
                <a:moveTo>
                  <a:pt x="3815" y="5020"/>
                </a:moveTo>
                <a:lnTo>
                  <a:pt x="3012" y="5020"/>
                </a:lnTo>
                <a:lnTo>
                  <a:pt x="3012" y="2610"/>
                </a:lnTo>
                <a:lnTo>
                  <a:pt x="3815" y="2610"/>
                </a:lnTo>
                <a:lnTo>
                  <a:pt x="3815" y="5020"/>
                </a:lnTo>
                <a:close/>
                <a:moveTo>
                  <a:pt x="3413" y="2008"/>
                </a:moveTo>
                <a:cubicBezTo>
                  <a:pt x="3081" y="2008"/>
                  <a:pt x="2811" y="1738"/>
                  <a:pt x="2811" y="1406"/>
                </a:cubicBezTo>
                <a:cubicBezTo>
                  <a:pt x="2811" y="1073"/>
                  <a:pt x="3081" y="803"/>
                  <a:pt x="3413" y="803"/>
                </a:cubicBezTo>
                <a:cubicBezTo>
                  <a:pt x="3746" y="803"/>
                  <a:pt x="4016" y="1073"/>
                  <a:pt x="4016" y="1406"/>
                </a:cubicBezTo>
                <a:cubicBezTo>
                  <a:pt x="4016" y="1738"/>
                  <a:pt x="3746" y="2008"/>
                  <a:pt x="3413" y="2008"/>
                </a:cubicBezTo>
                <a:close/>
                <a:moveTo>
                  <a:pt x="5421" y="5020"/>
                </a:moveTo>
                <a:lnTo>
                  <a:pt x="4618" y="5020"/>
                </a:lnTo>
                <a:lnTo>
                  <a:pt x="4618" y="2610"/>
                </a:lnTo>
                <a:lnTo>
                  <a:pt x="5421" y="2610"/>
                </a:lnTo>
                <a:lnTo>
                  <a:pt x="5421" y="5020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68" name="is1îḋe">
            <a:extLst>
              <a:ext uri="{FF2B5EF4-FFF2-40B4-BE49-F238E27FC236}">
                <a16:creationId xmlns:a16="http://schemas.microsoft.com/office/drawing/2014/main" id="{2021A608-A351-437B-B18F-705568C5A2F7}"/>
              </a:ext>
            </a:extLst>
          </p:cNvPr>
          <p:cNvSpPr/>
          <p:nvPr/>
        </p:nvSpPr>
        <p:spPr bwMode="auto">
          <a:xfrm>
            <a:off x="4579741" y="2035973"/>
            <a:ext cx="334387" cy="333893"/>
          </a:xfrm>
          <a:custGeom>
            <a:avLst/>
            <a:gdLst>
              <a:gd name="connsiteX0" fmla="*/ 69810 w 606074"/>
              <a:gd name="connsiteY0" fmla="*/ 472023 h 605180"/>
              <a:gd name="connsiteX1" fmla="*/ 133288 w 606074"/>
              <a:gd name="connsiteY1" fmla="*/ 535449 h 605180"/>
              <a:gd name="connsiteX2" fmla="*/ 52364 w 606074"/>
              <a:gd name="connsiteY2" fmla="*/ 567347 h 605180"/>
              <a:gd name="connsiteX3" fmla="*/ 17470 w 606074"/>
              <a:gd name="connsiteY3" fmla="*/ 602213 h 605180"/>
              <a:gd name="connsiteX4" fmla="*/ 10231 w 606074"/>
              <a:gd name="connsiteY4" fmla="*/ 605180 h 605180"/>
              <a:gd name="connsiteX5" fmla="*/ 2992 w 606074"/>
              <a:gd name="connsiteY5" fmla="*/ 602213 h 605180"/>
              <a:gd name="connsiteX6" fmla="*/ 2992 w 606074"/>
              <a:gd name="connsiteY6" fmla="*/ 587747 h 605180"/>
              <a:gd name="connsiteX7" fmla="*/ 37886 w 606074"/>
              <a:gd name="connsiteY7" fmla="*/ 552882 h 605180"/>
              <a:gd name="connsiteX8" fmla="*/ 69810 w 606074"/>
              <a:gd name="connsiteY8" fmla="*/ 472023 h 605180"/>
              <a:gd name="connsiteX9" fmla="*/ 418567 w 606074"/>
              <a:gd name="connsiteY9" fmla="*/ 69165 h 605180"/>
              <a:gd name="connsiteX10" fmla="*/ 536852 w 606074"/>
              <a:gd name="connsiteY10" fmla="*/ 187262 h 605180"/>
              <a:gd name="connsiteX11" fmla="*/ 454963 w 606074"/>
              <a:gd name="connsiteY11" fmla="*/ 281722 h 605180"/>
              <a:gd name="connsiteX12" fmla="*/ 168906 w 606074"/>
              <a:gd name="connsiteY12" fmla="*/ 513374 h 605180"/>
              <a:gd name="connsiteX13" fmla="*/ 91937 w 606074"/>
              <a:gd name="connsiteY13" fmla="*/ 436527 h 605180"/>
              <a:gd name="connsiteX14" fmla="*/ 323957 w 606074"/>
              <a:gd name="connsiteY14" fmla="*/ 150925 h 605180"/>
              <a:gd name="connsiteX15" fmla="*/ 418567 w 606074"/>
              <a:gd name="connsiteY15" fmla="*/ 69165 h 605180"/>
              <a:gd name="connsiteX16" fmla="*/ 456927 w 606074"/>
              <a:gd name="connsiteY16" fmla="*/ 29454 h 605180"/>
              <a:gd name="connsiteX17" fmla="*/ 471365 w 606074"/>
              <a:gd name="connsiteY17" fmla="*/ 35433 h 605180"/>
              <a:gd name="connsiteX18" fmla="*/ 596431 w 606074"/>
              <a:gd name="connsiteY18" fmla="*/ 160293 h 605180"/>
              <a:gd name="connsiteX19" fmla="*/ 601909 w 606074"/>
              <a:gd name="connsiteY19" fmla="*/ 179017 h 605180"/>
              <a:gd name="connsiteX20" fmla="*/ 594481 w 606074"/>
              <a:gd name="connsiteY20" fmla="*/ 213315 h 605180"/>
              <a:gd name="connsiteX21" fmla="*/ 589746 w 606074"/>
              <a:gd name="connsiteY21" fmla="*/ 235283 h 605180"/>
              <a:gd name="connsiteX22" fmla="*/ 448896 w 606074"/>
              <a:gd name="connsiteY22" fmla="*/ 376365 h 605180"/>
              <a:gd name="connsiteX23" fmla="*/ 438404 w 606074"/>
              <a:gd name="connsiteY23" fmla="*/ 378682 h 605180"/>
              <a:gd name="connsiteX24" fmla="*/ 398851 w 606074"/>
              <a:gd name="connsiteY24" fmla="*/ 419561 h 605180"/>
              <a:gd name="connsiteX25" fmla="*/ 378796 w 606074"/>
              <a:gd name="connsiteY25" fmla="*/ 436246 h 605180"/>
              <a:gd name="connsiteX26" fmla="*/ 375082 w 606074"/>
              <a:gd name="connsiteY26" fmla="*/ 435875 h 605180"/>
              <a:gd name="connsiteX27" fmla="*/ 358741 w 606074"/>
              <a:gd name="connsiteY27" fmla="*/ 412145 h 605180"/>
              <a:gd name="connsiteX28" fmla="*/ 429676 w 606074"/>
              <a:gd name="connsiteY28" fmla="*/ 338916 h 605180"/>
              <a:gd name="connsiteX29" fmla="*/ 440168 w 606074"/>
              <a:gd name="connsiteY29" fmla="*/ 336599 h 605180"/>
              <a:gd name="connsiteX30" fmla="*/ 549914 w 606074"/>
              <a:gd name="connsiteY30" fmla="*/ 226755 h 605180"/>
              <a:gd name="connsiteX31" fmla="*/ 554649 w 606074"/>
              <a:gd name="connsiteY31" fmla="*/ 204787 h 605180"/>
              <a:gd name="connsiteX32" fmla="*/ 559663 w 606074"/>
              <a:gd name="connsiteY32" fmla="*/ 181242 h 605180"/>
              <a:gd name="connsiteX33" fmla="*/ 442489 w 606074"/>
              <a:gd name="connsiteY33" fmla="*/ 64261 h 605180"/>
              <a:gd name="connsiteX34" fmla="*/ 442489 w 606074"/>
              <a:gd name="connsiteY34" fmla="*/ 35433 h 605180"/>
              <a:gd name="connsiteX35" fmla="*/ 456927 w 606074"/>
              <a:gd name="connsiteY35" fmla="*/ 29454 h 605180"/>
              <a:gd name="connsiteX36" fmla="*/ 554141 w 606074"/>
              <a:gd name="connsiteY36" fmla="*/ 927 h 605180"/>
              <a:gd name="connsiteX37" fmla="*/ 595871 w 606074"/>
              <a:gd name="connsiteY37" fmla="*/ 10186 h 605180"/>
              <a:gd name="connsiteX38" fmla="*/ 581756 w 606074"/>
              <a:gd name="connsiteY38" fmla="*/ 116797 h 605180"/>
              <a:gd name="connsiteX39" fmla="*/ 489078 w 606074"/>
              <a:gd name="connsiteY39" fmla="*/ 24277 h 605180"/>
              <a:gd name="connsiteX40" fmla="*/ 554141 w 606074"/>
              <a:gd name="connsiteY40" fmla="*/ 927 h 6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6074" h="605180">
                <a:moveTo>
                  <a:pt x="69810" y="472023"/>
                </a:moveTo>
                <a:lnTo>
                  <a:pt x="133288" y="535449"/>
                </a:lnTo>
                <a:cubicBezTo>
                  <a:pt x="97559" y="556312"/>
                  <a:pt x="68697" y="568645"/>
                  <a:pt x="52364" y="567347"/>
                </a:cubicBezTo>
                <a:lnTo>
                  <a:pt x="17470" y="602213"/>
                </a:lnTo>
                <a:cubicBezTo>
                  <a:pt x="15428" y="604160"/>
                  <a:pt x="12829" y="605180"/>
                  <a:pt x="10231" y="605180"/>
                </a:cubicBezTo>
                <a:cubicBezTo>
                  <a:pt x="7632" y="605180"/>
                  <a:pt x="5034" y="604160"/>
                  <a:pt x="2992" y="602213"/>
                </a:cubicBezTo>
                <a:cubicBezTo>
                  <a:pt x="-998" y="598225"/>
                  <a:pt x="-998" y="591734"/>
                  <a:pt x="2992" y="587747"/>
                </a:cubicBezTo>
                <a:lnTo>
                  <a:pt x="37886" y="552882"/>
                </a:lnTo>
                <a:cubicBezTo>
                  <a:pt x="36587" y="536654"/>
                  <a:pt x="48930" y="507723"/>
                  <a:pt x="69810" y="472023"/>
                </a:cubicBezTo>
                <a:close/>
                <a:moveTo>
                  <a:pt x="418567" y="69165"/>
                </a:moveTo>
                <a:lnTo>
                  <a:pt x="536852" y="187262"/>
                </a:lnTo>
                <a:cubicBezTo>
                  <a:pt x="514105" y="218038"/>
                  <a:pt x="486530" y="250204"/>
                  <a:pt x="454963" y="281722"/>
                </a:cubicBezTo>
                <a:cubicBezTo>
                  <a:pt x="386257" y="350411"/>
                  <a:pt x="263515" y="451637"/>
                  <a:pt x="168906" y="513374"/>
                </a:cubicBezTo>
                <a:lnTo>
                  <a:pt x="91937" y="436527"/>
                </a:lnTo>
                <a:cubicBezTo>
                  <a:pt x="153772" y="342068"/>
                  <a:pt x="255159" y="219521"/>
                  <a:pt x="323957" y="150925"/>
                </a:cubicBezTo>
                <a:cubicBezTo>
                  <a:pt x="355525" y="119315"/>
                  <a:pt x="387743" y="91876"/>
                  <a:pt x="418567" y="69165"/>
                </a:cubicBezTo>
                <a:close/>
                <a:moveTo>
                  <a:pt x="456927" y="29454"/>
                </a:moveTo>
                <a:cubicBezTo>
                  <a:pt x="462150" y="29454"/>
                  <a:pt x="467373" y="31447"/>
                  <a:pt x="471365" y="35433"/>
                </a:cubicBezTo>
                <a:lnTo>
                  <a:pt x="596431" y="160293"/>
                </a:lnTo>
                <a:cubicBezTo>
                  <a:pt x="601352" y="165206"/>
                  <a:pt x="603394" y="172251"/>
                  <a:pt x="601909" y="179017"/>
                </a:cubicBezTo>
                <a:lnTo>
                  <a:pt x="594481" y="213315"/>
                </a:lnTo>
                <a:lnTo>
                  <a:pt x="589746" y="235283"/>
                </a:lnTo>
                <a:cubicBezTo>
                  <a:pt x="574519" y="305639"/>
                  <a:pt x="519274" y="360978"/>
                  <a:pt x="448896" y="376365"/>
                </a:cubicBezTo>
                <a:lnTo>
                  <a:pt x="438404" y="378682"/>
                </a:lnTo>
                <a:cubicBezTo>
                  <a:pt x="418163" y="383132"/>
                  <a:pt x="402565" y="399168"/>
                  <a:pt x="398851" y="419561"/>
                </a:cubicBezTo>
                <a:cubicBezTo>
                  <a:pt x="397087" y="429387"/>
                  <a:pt x="388452" y="436246"/>
                  <a:pt x="378796" y="436246"/>
                </a:cubicBezTo>
                <a:cubicBezTo>
                  <a:pt x="377589" y="436246"/>
                  <a:pt x="376382" y="436153"/>
                  <a:pt x="375082" y="435875"/>
                </a:cubicBezTo>
                <a:cubicBezTo>
                  <a:pt x="364033" y="433836"/>
                  <a:pt x="356698" y="423269"/>
                  <a:pt x="358741" y="412145"/>
                </a:cubicBezTo>
                <a:cubicBezTo>
                  <a:pt x="365426" y="375623"/>
                  <a:pt x="393280" y="346795"/>
                  <a:pt x="429676" y="338916"/>
                </a:cubicBezTo>
                <a:lnTo>
                  <a:pt x="440168" y="336599"/>
                </a:lnTo>
                <a:cubicBezTo>
                  <a:pt x="494948" y="324641"/>
                  <a:pt x="538030" y="281445"/>
                  <a:pt x="549914" y="226755"/>
                </a:cubicBezTo>
                <a:lnTo>
                  <a:pt x="554649" y="204787"/>
                </a:lnTo>
                <a:lnTo>
                  <a:pt x="559663" y="181242"/>
                </a:lnTo>
                <a:lnTo>
                  <a:pt x="442489" y="64261"/>
                </a:lnTo>
                <a:cubicBezTo>
                  <a:pt x="434505" y="56289"/>
                  <a:pt x="434505" y="43405"/>
                  <a:pt x="442489" y="35433"/>
                </a:cubicBezTo>
                <a:cubicBezTo>
                  <a:pt x="446482" y="31447"/>
                  <a:pt x="451704" y="29454"/>
                  <a:pt x="456927" y="29454"/>
                </a:cubicBezTo>
                <a:close/>
                <a:moveTo>
                  <a:pt x="554141" y="927"/>
                </a:moveTo>
                <a:cubicBezTo>
                  <a:pt x="572423" y="-1680"/>
                  <a:pt x="586817" y="1147"/>
                  <a:pt x="595871" y="10186"/>
                </a:cubicBezTo>
                <a:cubicBezTo>
                  <a:pt x="613979" y="28263"/>
                  <a:pt x="607200" y="67663"/>
                  <a:pt x="581756" y="116797"/>
                </a:cubicBezTo>
                <a:lnTo>
                  <a:pt x="489078" y="24277"/>
                </a:lnTo>
                <a:cubicBezTo>
                  <a:pt x="513687" y="11577"/>
                  <a:pt x="535858" y="3534"/>
                  <a:pt x="554141" y="927"/>
                </a:cubicBez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67" name="íṣḻïḋê">
            <a:extLst>
              <a:ext uri="{FF2B5EF4-FFF2-40B4-BE49-F238E27FC236}">
                <a16:creationId xmlns:a16="http://schemas.microsoft.com/office/drawing/2014/main" id="{E84E3EBD-32FA-4200-9700-D0D2C29383B1}"/>
              </a:ext>
            </a:extLst>
          </p:cNvPr>
          <p:cNvSpPr/>
          <p:nvPr/>
        </p:nvSpPr>
        <p:spPr bwMode="auto">
          <a:xfrm>
            <a:off x="1801692" y="2035726"/>
            <a:ext cx="278208" cy="334387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0A0AE3E-A0A4-4B12-9886-89FBB74E318B}"/>
              </a:ext>
            </a:extLst>
          </p:cNvPr>
          <p:cNvSpPr txBox="1"/>
          <p:nvPr/>
        </p:nvSpPr>
        <p:spPr>
          <a:xfrm>
            <a:off x="612079" y="4024630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0DF814-C0D1-4AA2-9ED3-C649E4397B77}"/>
              </a:ext>
            </a:extLst>
          </p:cNvPr>
          <p:cNvSpPr txBox="1"/>
          <p:nvPr/>
        </p:nvSpPr>
        <p:spPr>
          <a:xfrm>
            <a:off x="3415044" y="4654957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C8EE28-FAB8-4013-8633-8B1E7FB375F3}"/>
              </a:ext>
            </a:extLst>
          </p:cNvPr>
          <p:cNvSpPr txBox="1"/>
          <p:nvPr/>
        </p:nvSpPr>
        <p:spPr>
          <a:xfrm>
            <a:off x="6209982" y="4024630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5825A0-C083-4EA3-9AD2-54FA41E0C31F}"/>
              </a:ext>
            </a:extLst>
          </p:cNvPr>
          <p:cNvSpPr txBox="1"/>
          <p:nvPr/>
        </p:nvSpPr>
        <p:spPr>
          <a:xfrm>
            <a:off x="8955574" y="4633368"/>
            <a:ext cx="26637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181408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ḷíďé">
            <a:extLst>
              <a:ext uri="{FF2B5EF4-FFF2-40B4-BE49-F238E27FC236}">
                <a16:creationId xmlns:a16="http://schemas.microsoft.com/office/drawing/2014/main" id="{1A1DB850-B920-4CC6-AF26-883301E03E68}"/>
              </a:ext>
            </a:extLst>
          </p:cNvPr>
          <p:cNvSpPr/>
          <p:nvPr/>
        </p:nvSpPr>
        <p:spPr>
          <a:xfrm>
            <a:off x="-28461" y="1125134"/>
            <a:ext cx="9132610" cy="5732866"/>
          </a:xfrm>
          <a:custGeom>
            <a:avLst/>
            <a:gdLst>
              <a:gd name="connsiteX0" fmla="*/ 7992018 w 9132610"/>
              <a:gd name="connsiteY0" fmla="*/ 4608558 h 5732866"/>
              <a:gd name="connsiteX1" fmla="*/ 9132610 w 9132610"/>
              <a:gd name="connsiteY1" fmla="*/ 4608558 h 5732866"/>
              <a:gd name="connsiteX2" fmla="*/ 9132610 w 9132610"/>
              <a:gd name="connsiteY2" fmla="*/ 5732866 h 5732866"/>
              <a:gd name="connsiteX3" fmla="*/ 7992018 w 9132610"/>
              <a:gd name="connsiteY3" fmla="*/ 5732866 h 5732866"/>
              <a:gd name="connsiteX4" fmla="*/ 6736785 w 9132610"/>
              <a:gd name="connsiteY4" fmla="*/ 4608558 h 5732866"/>
              <a:gd name="connsiteX5" fmla="*/ 7877377 w 9132610"/>
              <a:gd name="connsiteY5" fmla="*/ 4608558 h 5732866"/>
              <a:gd name="connsiteX6" fmla="*/ 7877377 w 9132610"/>
              <a:gd name="connsiteY6" fmla="*/ 5732866 h 5732866"/>
              <a:gd name="connsiteX7" fmla="*/ 6736785 w 9132610"/>
              <a:gd name="connsiteY7" fmla="*/ 5732866 h 5732866"/>
              <a:gd name="connsiteX8" fmla="*/ 5481554 w 9132610"/>
              <a:gd name="connsiteY8" fmla="*/ 4608558 h 5732866"/>
              <a:gd name="connsiteX9" fmla="*/ 6622146 w 9132610"/>
              <a:gd name="connsiteY9" fmla="*/ 4608558 h 5732866"/>
              <a:gd name="connsiteX10" fmla="*/ 6622146 w 9132610"/>
              <a:gd name="connsiteY10" fmla="*/ 5732866 h 5732866"/>
              <a:gd name="connsiteX11" fmla="*/ 5481554 w 9132610"/>
              <a:gd name="connsiteY11" fmla="*/ 5732866 h 5732866"/>
              <a:gd name="connsiteX12" fmla="*/ 4226322 w 9132610"/>
              <a:gd name="connsiteY12" fmla="*/ 4608558 h 5732866"/>
              <a:gd name="connsiteX13" fmla="*/ 5366914 w 9132610"/>
              <a:gd name="connsiteY13" fmla="*/ 4608558 h 5732866"/>
              <a:gd name="connsiteX14" fmla="*/ 5366914 w 9132610"/>
              <a:gd name="connsiteY14" fmla="*/ 5732866 h 5732866"/>
              <a:gd name="connsiteX15" fmla="*/ 4226322 w 9132610"/>
              <a:gd name="connsiteY15" fmla="*/ 5732866 h 5732866"/>
              <a:gd name="connsiteX16" fmla="*/ 4226322 w 9132610"/>
              <a:gd name="connsiteY16" fmla="*/ 1 h 5732866"/>
              <a:gd name="connsiteX17" fmla="*/ 6622145 w 9132610"/>
              <a:gd name="connsiteY17" fmla="*/ 1 h 5732866"/>
              <a:gd name="connsiteX18" fmla="*/ 6622145 w 9132610"/>
              <a:gd name="connsiteY18" fmla="*/ 4479974 h 5732866"/>
              <a:gd name="connsiteX19" fmla="*/ 4226322 w 9132610"/>
              <a:gd name="connsiteY19" fmla="*/ 4479974 h 5732866"/>
              <a:gd name="connsiteX20" fmla="*/ 0 w 9132610"/>
              <a:gd name="connsiteY20" fmla="*/ 0 h 5732866"/>
              <a:gd name="connsiteX21" fmla="*/ 4096739 w 9132610"/>
              <a:gd name="connsiteY21" fmla="*/ 0 h 5732866"/>
              <a:gd name="connsiteX22" fmla="*/ 4096739 w 9132610"/>
              <a:gd name="connsiteY22" fmla="*/ 5732866 h 5732866"/>
              <a:gd name="connsiteX23" fmla="*/ 0 w 9132610"/>
              <a:gd name="connsiteY23" fmla="*/ 5732866 h 573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32610" h="5732866">
                <a:moveTo>
                  <a:pt x="7992018" y="4608558"/>
                </a:moveTo>
                <a:lnTo>
                  <a:pt x="9132610" y="4608558"/>
                </a:lnTo>
                <a:lnTo>
                  <a:pt x="9132610" y="5732866"/>
                </a:lnTo>
                <a:lnTo>
                  <a:pt x="7992018" y="5732866"/>
                </a:lnTo>
                <a:close/>
                <a:moveTo>
                  <a:pt x="6736785" y="4608558"/>
                </a:moveTo>
                <a:lnTo>
                  <a:pt x="7877377" y="4608558"/>
                </a:lnTo>
                <a:lnTo>
                  <a:pt x="7877377" y="5732866"/>
                </a:lnTo>
                <a:lnTo>
                  <a:pt x="6736785" y="5732866"/>
                </a:lnTo>
                <a:close/>
                <a:moveTo>
                  <a:pt x="5481554" y="4608558"/>
                </a:moveTo>
                <a:lnTo>
                  <a:pt x="6622146" y="4608558"/>
                </a:lnTo>
                <a:lnTo>
                  <a:pt x="6622146" y="5732866"/>
                </a:lnTo>
                <a:lnTo>
                  <a:pt x="5481554" y="5732866"/>
                </a:lnTo>
                <a:close/>
                <a:moveTo>
                  <a:pt x="4226322" y="4608558"/>
                </a:moveTo>
                <a:lnTo>
                  <a:pt x="5366914" y="4608558"/>
                </a:lnTo>
                <a:lnTo>
                  <a:pt x="5366914" y="5732866"/>
                </a:lnTo>
                <a:lnTo>
                  <a:pt x="4226322" y="5732866"/>
                </a:lnTo>
                <a:close/>
                <a:moveTo>
                  <a:pt x="4226322" y="1"/>
                </a:moveTo>
                <a:lnTo>
                  <a:pt x="6622145" y="1"/>
                </a:lnTo>
                <a:lnTo>
                  <a:pt x="6622145" y="4479974"/>
                </a:lnTo>
                <a:lnTo>
                  <a:pt x="4226322" y="4479974"/>
                </a:lnTo>
                <a:close/>
                <a:moveTo>
                  <a:pt x="0" y="0"/>
                </a:moveTo>
                <a:lnTo>
                  <a:pt x="4096739" y="0"/>
                </a:lnTo>
                <a:lnTo>
                  <a:pt x="4096739" y="5732866"/>
                </a:lnTo>
                <a:lnTo>
                  <a:pt x="0" y="57328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50000" sy="50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6" name="ïsļîḑè">
            <a:extLst>
              <a:ext uri="{FF2B5EF4-FFF2-40B4-BE49-F238E27FC236}">
                <a16:creationId xmlns:a16="http://schemas.microsoft.com/office/drawing/2014/main" id="{9591F81A-FFA6-424F-909B-A4BCFF5FE384}"/>
              </a:ext>
            </a:extLst>
          </p:cNvPr>
          <p:cNvSpPr/>
          <p:nvPr/>
        </p:nvSpPr>
        <p:spPr>
          <a:xfrm>
            <a:off x="673100" y="0"/>
            <a:ext cx="488950" cy="6146800"/>
          </a:xfrm>
          <a:prstGeom prst="rect">
            <a:avLst/>
          </a:prstGeom>
          <a:solidFill>
            <a:srgbClr val="3C3C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F6AC602E-9768-4C5D-8A77-52648E82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740F64A-8E20-4FE6-B41B-DB0E6CB882BF}"/>
              </a:ext>
            </a:extLst>
          </p:cNvPr>
          <p:cNvSpPr txBox="1"/>
          <p:nvPr/>
        </p:nvSpPr>
        <p:spPr>
          <a:xfrm>
            <a:off x="8032173" y="1835343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C94C17-E3F8-4288-AF1A-D8C4667085DF}"/>
              </a:ext>
            </a:extLst>
          </p:cNvPr>
          <p:cNvSpPr txBox="1"/>
          <p:nvPr/>
        </p:nvSpPr>
        <p:spPr>
          <a:xfrm>
            <a:off x="7645930" y="3637423"/>
            <a:ext cx="3872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BD58DB7-9E9A-439F-A2FC-85E561494403}"/>
              </a:ext>
            </a:extLst>
          </p:cNvPr>
          <p:cNvSpPr txBox="1"/>
          <p:nvPr/>
        </p:nvSpPr>
        <p:spPr>
          <a:xfrm>
            <a:off x="7645930" y="4547963"/>
            <a:ext cx="3872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41" name="íşḻïḑê">
            <a:extLst>
              <a:ext uri="{FF2B5EF4-FFF2-40B4-BE49-F238E27FC236}">
                <a16:creationId xmlns:a16="http://schemas.microsoft.com/office/drawing/2014/main" id="{A6221EA6-52A0-4689-B9A0-56C3D802CF81}"/>
              </a:ext>
            </a:extLst>
          </p:cNvPr>
          <p:cNvSpPr/>
          <p:nvPr/>
        </p:nvSpPr>
        <p:spPr>
          <a:xfrm>
            <a:off x="7111698" y="3697703"/>
            <a:ext cx="343407" cy="412751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rgbClr val="3C3C3C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2" name="íŝļîdé">
            <a:extLst>
              <a:ext uri="{FF2B5EF4-FFF2-40B4-BE49-F238E27FC236}">
                <a16:creationId xmlns:a16="http://schemas.microsoft.com/office/drawing/2014/main" id="{FCAB62FA-A92E-43BA-8E49-997A426F32AB}"/>
              </a:ext>
            </a:extLst>
          </p:cNvPr>
          <p:cNvSpPr/>
          <p:nvPr/>
        </p:nvSpPr>
        <p:spPr>
          <a:xfrm>
            <a:off x="7071454" y="4600544"/>
            <a:ext cx="423893" cy="423278"/>
          </a:xfrm>
          <a:custGeom>
            <a:avLst/>
            <a:gdLst>
              <a:gd name="T0" fmla="*/ 5248 w 5443"/>
              <a:gd name="T1" fmla="*/ 4539 h 5443"/>
              <a:gd name="T2" fmla="*/ 3723 w 5443"/>
              <a:gd name="T3" fmla="*/ 3014 h 5443"/>
              <a:gd name="T4" fmla="*/ 3416 w 5443"/>
              <a:gd name="T5" fmla="*/ 739 h 5443"/>
              <a:gd name="T6" fmla="*/ 739 w 5443"/>
              <a:gd name="T7" fmla="*/ 739 h 5443"/>
              <a:gd name="T8" fmla="*/ 739 w 5443"/>
              <a:gd name="T9" fmla="*/ 3416 h 5443"/>
              <a:gd name="T10" fmla="*/ 3014 w 5443"/>
              <a:gd name="T11" fmla="*/ 3723 h 5443"/>
              <a:gd name="T12" fmla="*/ 4539 w 5443"/>
              <a:gd name="T13" fmla="*/ 5248 h 5443"/>
              <a:gd name="T14" fmla="*/ 5248 w 5443"/>
              <a:gd name="T15" fmla="*/ 5248 h 5443"/>
              <a:gd name="T16" fmla="*/ 5248 w 5443"/>
              <a:gd name="T17" fmla="*/ 4539 h 5443"/>
              <a:gd name="T18" fmla="*/ 3039 w 5443"/>
              <a:gd name="T19" fmla="*/ 3039 h 5443"/>
              <a:gd name="T20" fmla="*/ 1116 w 5443"/>
              <a:gd name="T21" fmla="*/ 3039 h 5443"/>
              <a:gd name="T22" fmla="*/ 1116 w 5443"/>
              <a:gd name="T23" fmla="*/ 1116 h 5443"/>
              <a:gd name="T24" fmla="*/ 3039 w 5443"/>
              <a:gd name="T25" fmla="*/ 1116 h 5443"/>
              <a:gd name="T26" fmla="*/ 3039 w 5443"/>
              <a:gd name="T27" fmla="*/ 3039 h 5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43" h="5443">
                <a:moveTo>
                  <a:pt x="5248" y="4539"/>
                </a:moveTo>
                <a:lnTo>
                  <a:pt x="3723" y="3014"/>
                </a:lnTo>
                <a:cubicBezTo>
                  <a:pt x="4134" y="2292"/>
                  <a:pt x="4032" y="1354"/>
                  <a:pt x="3416" y="739"/>
                </a:cubicBezTo>
                <a:cubicBezTo>
                  <a:pt x="2678" y="0"/>
                  <a:pt x="1477" y="0"/>
                  <a:pt x="739" y="739"/>
                </a:cubicBezTo>
                <a:cubicBezTo>
                  <a:pt x="0" y="1477"/>
                  <a:pt x="0" y="2678"/>
                  <a:pt x="739" y="3416"/>
                </a:cubicBezTo>
                <a:cubicBezTo>
                  <a:pt x="1354" y="4032"/>
                  <a:pt x="2292" y="4134"/>
                  <a:pt x="3014" y="3723"/>
                </a:cubicBezTo>
                <a:lnTo>
                  <a:pt x="4539" y="5248"/>
                </a:lnTo>
                <a:cubicBezTo>
                  <a:pt x="4734" y="5443"/>
                  <a:pt x="5052" y="5443"/>
                  <a:pt x="5248" y="5248"/>
                </a:cubicBezTo>
                <a:cubicBezTo>
                  <a:pt x="5443" y="5052"/>
                  <a:pt x="5443" y="4734"/>
                  <a:pt x="5248" y="4539"/>
                </a:cubicBezTo>
                <a:close/>
                <a:moveTo>
                  <a:pt x="3039" y="3039"/>
                </a:moveTo>
                <a:cubicBezTo>
                  <a:pt x="2509" y="3569"/>
                  <a:pt x="1646" y="3569"/>
                  <a:pt x="1116" y="3039"/>
                </a:cubicBezTo>
                <a:cubicBezTo>
                  <a:pt x="585" y="2509"/>
                  <a:pt x="585" y="1646"/>
                  <a:pt x="1116" y="1116"/>
                </a:cubicBezTo>
                <a:cubicBezTo>
                  <a:pt x="1646" y="586"/>
                  <a:pt x="2509" y="586"/>
                  <a:pt x="3039" y="1116"/>
                </a:cubicBezTo>
                <a:cubicBezTo>
                  <a:pt x="3569" y="1646"/>
                  <a:pt x="3569" y="2509"/>
                  <a:pt x="3039" y="3039"/>
                </a:cubicBezTo>
                <a:close/>
              </a:path>
            </a:pathLst>
          </a:custGeom>
          <a:solidFill>
            <a:srgbClr val="3C3C3C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1125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2C6A2B-F9D3-44F8-BA56-10FF6772F32C}"/>
              </a:ext>
            </a:extLst>
          </p:cNvPr>
          <p:cNvSpPr txBox="1"/>
          <p:nvPr/>
        </p:nvSpPr>
        <p:spPr>
          <a:xfrm>
            <a:off x="515939" y="1885503"/>
            <a:ext cx="3685623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709CEA-871B-431C-87A0-D09D24CF36FD}"/>
              </a:ext>
            </a:extLst>
          </p:cNvPr>
          <p:cNvSpPr/>
          <p:nvPr/>
        </p:nvSpPr>
        <p:spPr>
          <a:xfrm>
            <a:off x="4950778" y="1652286"/>
            <a:ext cx="7241221" cy="2110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63CCC7-2BAF-497D-9053-328F38FA2427}"/>
              </a:ext>
            </a:extLst>
          </p:cNvPr>
          <p:cNvSpPr/>
          <p:nvPr/>
        </p:nvSpPr>
        <p:spPr>
          <a:xfrm>
            <a:off x="4434840" y="2057400"/>
            <a:ext cx="7241221" cy="4251325"/>
          </a:xfrm>
          <a:prstGeom prst="rect">
            <a:avLst/>
          </a:prstGeom>
          <a:blipFill dpi="0" rotWithShape="1">
            <a:blip r:embed="rId5"/>
            <a:srcRect/>
            <a:tile tx="0" ty="0" sx="50000" sy="50000" flip="none" algn="ctr"/>
          </a:blipFill>
          <a:ln w="571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E5B657-EA7A-40A9-9AA7-1A7456784269}"/>
              </a:ext>
            </a:extLst>
          </p:cNvPr>
          <p:cNvSpPr/>
          <p:nvPr/>
        </p:nvSpPr>
        <p:spPr>
          <a:xfrm>
            <a:off x="1959450" y="4776669"/>
            <a:ext cx="3918902" cy="885147"/>
          </a:xfrm>
          <a:prstGeom prst="rect">
            <a:avLst/>
          </a:pr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必要时可为图片添加注释内容</a:t>
            </a:r>
            <a:endParaRPr lang="en-US" altLang="zh-CN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742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Add comment to the image if necessary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0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游戏机, 物体&#10;&#10;描述已自动生成">
            <a:extLst>
              <a:ext uri="{FF2B5EF4-FFF2-40B4-BE49-F238E27FC236}">
                <a16:creationId xmlns:a16="http://schemas.microsoft.com/office/drawing/2014/main" id="{03DBC38E-1925-4076-B3A2-1D78C559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F04543-6DA5-4055-92A9-D7FB61EE3A30}"/>
              </a:ext>
            </a:extLst>
          </p:cNvPr>
          <p:cNvSpPr/>
          <p:nvPr/>
        </p:nvSpPr>
        <p:spPr>
          <a:xfrm>
            <a:off x="515938" y="1979715"/>
            <a:ext cx="3524238" cy="2775151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/>
            <a:tile tx="0" ty="0" sx="30000" sy="3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4309F29-3F16-4C73-8512-E40094639073}"/>
              </a:ext>
            </a:extLst>
          </p:cNvPr>
          <p:cNvSpPr/>
          <p:nvPr/>
        </p:nvSpPr>
        <p:spPr>
          <a:xfrm>
            <a:off x="4333882" y="1979715"/>
            <a:ext cx="3524238" cy="2775151"/>
          </a:xfrm>
          <a:prstGeom prst="rect">
            <a:avLst/>
          </a:prstGeom>
          <a:blipFill dpi="0" rotWithShape="1">
            <a:blip r:embed="rId7"/>
            <a:srcRect/>
            <a:tile tx="0" ty="0" sx="90000" sy="9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6D2038F-EA52-4763-8006-3A7E47430716}"/>
              </a:ext>
            </a:extLst>
          </p:cNvPr>
          <p:cNvSpPr/>
          <p:nvPr/>
        </p:nvSpPr>
        <p:spPr>
          <a:xfrm>
            <a:off x="8151825" y="1979715"/>
            <a:ext cx="3524238" cy="2775151"/>
          </a:xfrm>
          <a:prstGeom prst="rect">
            <a:avLst/>
          </a:prstGeom>
          <a:blipFill dpi="0" rotWithShape="1">
            <a:blip r:embed="rId8"/>
            <a:srcRect/>
            <a:tile tx="0" ty="0" sx="30000" sy="3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82CF5C-7DA1-483E-8090-2C00AD4EE894}"/>
              </a:ext>
            </a:extLst>
          </p:cNvPr>
          <p:cNvSpPr/>
          <p:nvPr/>
        </p:nvSpPr>
        <p:spPr>
          <a:xfrm>
            <a:off x="515938" y="4754866"/>
            <a:ext cx="3524238" cy="15538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5FBC66-C741-4CA1-A5C9-EC75C71F6302}"/>
              </a:ext>
            </a:extLst>
          </p:cNvPr>
          <p:cNvSpPr/>
          <p:nvPr/>
        </p:nvSpPr>
        <p:spPr>
          <a:xfrm>
            <a:off x="4333882" y="4754866"/>
            <a:ext cx="3524238" cy="15538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CB4D337-A613-424A-9987-C303ED15E115}"/>
              </a:ext>
            </a:extLst>
          </p:cNvPr>
          <p:cNvSpPr/>
          <p:nvPr/>
        </p:nvSpPr>
        <p:spPr>
          <a:xfrm>
            <a:off x="8151825" y="4754866"/>
            <a:ext cx="3524238" cy="15538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CD4D26-8D20-4C8A-B115-AE713D40FFFD}"/>
              </a:ext>
            </a:extLst>
          </p:cNvPr>
          <p:cNvSpPr/>
          <p:nvPr/>
        </p:nvSpPr>
        <p:spPr>
          <a:xfrm>
            <a:off x="3198016" y="4435941"/>
            <a:ext cx="633203" cy="637850"/>
          </a:xfrm>
          <a:prstGeom prst="rect">
            <a:avLst/>
          </a:pr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Lato Black" panose="020F0A02020204030203" pitchFamily="34" charset="0"/>
              </a:rPr>
              <a:t>01</a:t>
            </a:r>
            <a:endParaRPr lang="zh-CN" altLang="en-US" sz="2400" dirty="0">
              <a:latin typeface="Lato Black" panose="020F0A0202020403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23BD6A6-52F7-462B-BA2A-3A5B4ACA6248}"/>
              </a:ext>
            </a:extLst>
          </p:cNvPr>
          <p:cNvSpPr/>
          <p:nvPr/>
        </p:nvSpPr>
        <p:spPr>
          <a:xfrm>
            <a:off x="7015959" y="4435941"/>
            <a:ext cx="633203" cy="637850"/>
          </a:xfrm>
          <a:prstGeom prst="rect">
            <a:avLst/>
          </a:pr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Lato Black" panose="020F0A02020204030203" pitchFamily="34" charset="0"/>
              </a:rPr>
              <a:t>02</a:t>
            </a:r>
            <a:endParaRPr lang="zh-CN" altLang="en-US" sz="2400" dirty="0">
              <a:latin typeface="Lato Black" panose="020F0A02020204030203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4733A0-17F8-4BB8-A157-F5EC087656B3}"/>
              </a:ext>
            </a:extLst>
          </p:cNvPr>
          <p:cNvSpPr/>
          <p:nvPr/>
        </p:nvSpPr>
        <p:spPr>
          <a:xfrm>
            <a:off x="10833903" y="4435941"/>
            <a:ext cx="633203" cy="637850"/>
          </a:xfrm>
          <a:prstGeom prst="rect">
            <a:avLst/>
          </a:pr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Lato Black" panose="020F0A02020204030203" pitchFamily="34" charset="0"/>
              </a:rPr>
              <a:t>03</a:t>
            </a:r>
            <a:endParaRPr lang="zh-CN" altLang="en-US" sz="2400" dirty="0">
              <a:latin typeface="Lato Black" panose="020F0A0202020403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F4D9735-BF6E-4D0C-B525-AE8678D2CE59}"/>
              </a:ext>
            </a:extLst>
          </p:cNvPr>
          <p:cNvSpPr txBox="1"/>
          <p:nvPr/>
        </p:nvSpPr>
        <p:spPr>
          <a:xfrm>
            <a:off x="613470" y="4900853"/>
            <a:ext cx="33235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E978264-C97F-4541-9DC3-280068EC4B47}"/>
              </a:ext>
            </a:extLst>
          </p:cNvPr>
          <p:cNvSpPr txBox="1"/>
          <p:nvPr/>
        </p:nvSpPr>
        <p:spPr>
          <a:xfrm>
            <a:off x="4434207" y="4900853"/>
            <a:ext cx="33235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5838CDF-5338-4378-9FE3-31CCEC9ABA26}"/>
              </a:ext>
            </a:extLst>
          </p:cNvPr>
          <p:cNvSpPr txBox="1"/>
          <p:nvPr/>
        </p:nvSpPr>
        <p:spPr>
          <a:xfrm>
            <a:off x="8247468" y="4900853"/>
            <a:ext cx="33235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352209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B6BAB27A-A291-40B5-A181-BC3E97A13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rot="10800000" flipH="1">
            <a:off x="0" y="0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4" name="íslídè">
            <a:extLst>
              <a:ext uri="{FF2B5EF4-FFF2-40B4-BE49-F238E27FC236}">
                <a16:creationId xmlns:a16="http://schemas.microsoft.com/office/drawing/2014/main" id="{C7BE9B6D-317B-4230-B1CE-B909ADE7BC5A}"/>
              </a:ext>
            </a:extLst>
          </p:cNvPr>
          <p:cNvSpPr/>
          <p:nvPr/>
        </p:nvSpPr>
        <p:spPr>
          <a:xfrm>
            <a:off x="0" y="3429000"/>
            <a:ext cx="12192000" cy="2879725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0" sx="85000" sy="85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" name="îŝlidé">
            <a:extLst>
              <a:ext uri="{FF2B5EF4-FFF2-40B4-BE49-F238E27FC236}">
                <a16:creationId xmlns:a16="http://schemas.microsoft.com/office/drawing/2014/main" id="{72F72EA2-712B-4A12-B8B0-953BB1A98AAD}"/>
              </a:ext>
            </a:extLst>
          </p:cNvPr>
          <p:cNvSpPr/>
          <p:nvPr/>
        </p:nvSpPr>
        <p:spPr>
          <a:xfrm>
            <a:off x="5893806" y="3429000"/>
            <a:ext cx="6298194" cy="2879725"/>
          </a:xfrm>
          <a:prstGeom prst="roundRect">
            <a:avLst>
              <a:gd name="adj" fmla="val 0"/>
            </a:avLst>
          </a:prstGeom>
          <a:solidFill>
            <a:srgbClr val="3C3C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EABF215F-5F10-4389-85EE-953FCADE2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1BD9361-3174-4EAE-A447-E7B7B3637948}"/>
              </a:ext>
            </a:extLst>
          </p:cNvPr>
          <p:cNvSpPr txBox="1"/>
          <p:nvPr/>
        </p:nvSpPr>
        <p:spPr>
          <a:xfrm>
            <a:off x="515938" y="2224519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980DDDB-3510-4E0F-B7A3-4FFB8D00FE67}"/>
              </a:ext>
            </a:extLst>
          </p:cNvPr>
          <p:cNvSpPr txBox="1"/>
          <p:nvPr/>
        </p:nvSpPr>
        <p:spPr>
          <a:xfrm>
            <a:off x="6096000" y="4333725"/>
            <a:ext cx="5580063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121377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B5B0B3-748D-4182-83E1-755D76D3A180}"/>
              </a:ext>
            </a:extLst>
          </p:cNvPr>
          <p:cNvGrpSpPr/>
          <p:nvPr/>
        </p:nvGrpSpPr>
        <p:grpSpPr>
          <a:xfrm>
            <a:off x="7710890" y="4323916"/>
            <a:ext cx="3168248" cy="983848"/>
            <a:chOff x="7710890" y="4323916"/>
            <a:chExt cx="3168248" cy="98384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53DD90-9F62-46BF-82CB-55DB243140A6}"/>
                </a:ext>
              </a:extLst>
            </p:cNvPr>
            <p:cNvSpPr/>
            <p:nvPr/>
          </p:nvSpPr>
          <p:spPr>
            <a:xfrm>
              <a:off x="7710890" y="4323916"/>
              <a:ext cx="983848" cy="983848"/>
            </a:xfrm>
            <a:prstGeom prst="ellipse">
              <a:avLst/>
            </a:prstGeom>
            <a:blipFill dpi="0" rotWithShape="1">
              <a:blip r:embed="rId3"/>
              <a:srcRect/>
              <a:tile tx="0" ty="0" sx="25000" sy="25000" flip="none" algn="ctr"/>
            </a:blipFill>
            <a:ln w="19050">
              <a:gradFill>
                <a:gsLst>
                  <a:gs pos="0">
                    <a:srgbClr val="EBA123"/>
                  </a:gs>
                  <a:gs pos="100000">
                    <a:srgbClr val="E7661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502D09-9B24-4069-A5CD-2D00B5C91E66}"/>
                </a:ext>
              </a:extLst>
            </p:cNvPr>
            <p:cNvSpPr txBox="1"/>
            <p:nvPr/>
          </p:nvSpPr>
          <p:spPr>
            <a:xfrm>
              <a:off x="8790072" y="4327520"/>
              <a:ext cx="20890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条目标题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6ABC2B-7E80-41D9-B0C5-18545B59EC65}"/>
              </a:ext>
            </a:extLst>
          </p:cNvPr>
          <p:cNvGrpSpPr/>
          <p:nvPr/>
        </p:nvGrpSpPr>
        <p:grpSpPr>
          <a:xfrm>
            <a:off x="8096970" y="2937076"/>
            <a:ext cx="3168248" cy="983848"/>
            <a:chOff x="7710890" y="4323916"/>
            <a:chExt cx="3168248" cy="98384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401CE20-FCF7-41D6-8A33-59D875003E85}"/>
                </a:ext>
              </a:extLst>
            </p:cNvPr>
            <p:cNvSpPr/>
            <p:nvPr/>
          </p:nvSpPr>
          <p:spPr>
            <a:xfrm>
              <a:off x="7710890" y="4323916"/>
              <a:ext cx="983848" cy="983848"/>
            </a:xfrm>
            <a:prstGeom prst="ellipse">
              <a:avLst/>
            </a:prstGeom>
            <a:blipFill dpi="0" rotWithShape="1">
              <a:blip r:embed="rId3"/>
              <a:srcRect/>
              <a:tile tx="0" ty="0" sx="25000" sy="25000" flip="none" algn="ctr"/>
            </a:blipFill>
            <a:ln w="19050">
              <a:gradFill>
                <a:gsLst>
                  <a:gs pos="0">
                    <a:srgbClr val="EBA123"/>
                  </a:gs>
                  <a:gs pos="100000">
                    <a:srgbClr val="E7661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B13B396-84D6-4B56-B31C-562ABA8AFF04}"/>
                </a:ext>
              </a:extLst>
            </p:cNvPr>
            <p:cNvSpPr txBox="1"/>
            <p:nvPr/>
          </p:nvSpPr>
          <p:spPr>
            <a:xfrm>
              <a:off x="8790072" y="4327520"/>
              <a:ext cx="20890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条目标题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F37D19E-2679-4EA9-A048-24BC9B65AEC6}"/>
              </a:ext>
            </a:extLst>
          </p:cNvPr>
          <p:cNvGrpSpPr/>
          <p:nvPr/>
        </p:nvGrpSpPr>
        <p:grpSpPr>
          <a:xfrm>
            <a:off x="1312863" y="4323916"/>
            <a:ext cx="3168248" cy="983848"/>
            <a:chOff x="8790072" y="4323916"/>
            <a:chExt cx="3168248" cy="98384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502CA78-11F9-4626-BBBE-3D8227C81B71}"/>
                </a:ext>
              </a:extLst>
            </p:cNvPr>
            <p:cNvSpPr/>
            <p:nvPr/>
          </p:nvSpPr>
          <p:spPr>
            <a:xfrm>
              <a:off x="10974472" y="4323916"/>
              <a:ext cx="983848" cy="983848"/>
            </a:xfrm>
            <a:prstGeom prst="ellipse">
              <a:avLst/>
            </a:prstGeom>
            <a:blipFill dpi="0" rotWithShape="1">
              <a:blip r:embed="rId3"/>
              <a:srcRect/>
              <a:tile tx="0" ty="0" sx="25000" sy="25000" flip="none" algn="ctr"/>
            </a:blipFill>
            <a:ln w="19050">
              <a:gradFill>
                <a:gsLst>
                  <a:gs pos="0">
                    <a:srgbClr val="EBA123"/>
                  </a:gs>
                  <a:gs pos="100000">
                    <a:srgbClr val="E7661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E210998-BA1B-4B55-BFFA-F87B969D7C34}"/>
                </a:ext>
              </a:extLst>
            </p:cNvPr>
            <p:cNvSpPr txBox="1"/>
            <p:nvPr/>
          </p:nvSpPr>
          <p:spPr>
            <a:xfrm>
              <a:off x="8790072" y="4327520"/>
              <a:ext cx="20890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r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条目标题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R="0" lvl="0" algn="r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2BC67D1-B3CB-4FBF-9C39-C17A9810687B}"/>
              </a:ext>
            </a:extLst>
          </p:cNvPr>
          <p:cNvGrpSpPr/>
          <p:nvPr/>
        </p:nvGrpSpPr>
        <p:grpSpPr>
          <a:xfrm>
            <a:off x="926782" y="2937076"/>
            <a:ext cx="3168248" cy="983848"/>
            <a:chOff x="8790072" y="4323916"/>
            <a:chExt cx="3168248" cy="98384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1933AC1-FED1-4782-A746-DC40D6B2D56D}"/>
                </a:ext>
              </a:extLst>
            </p:cNvPr>
            <p:cNvSpPr/>
            <p:nvPr/>
          </p:nvSpPr>
          <p:spPr>
            <a:xfrm>
              <a:off x="10974472" y="4323916"/>
              <a:ext cx="983848" cy="983848"/>
            </a:xfrm>
            <a:prstGeom prst="ellipse">
              <a:avLst/>
            </a:prstGeom>
            <a:blipFill dpi="0" rotWithShape="1">
              <a:blip r:embed="rId3"/>
              <a:srcRect/>
              <a:tile tx="0" ty="0" sx="25000" sy="25000" flip="none" algn="ctr"/>
            </a:blipFill>
            <a:ln w="19050">
              <a:gradFill>
                <a:gsLst>
                  <a:gs pos="0">
                    <a:srgbClr val="EBA123"/>
                  </a:gs>
                  <a:gs pos="100000">
                    <a:srgbClr val="E7661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FEA005A-6791-4893-AE73-30253D857AB0}"/>
                </a:ext>
              </a:extLst>
            </p:cNvPr>
            <p:cNvSpPr txBox="1"/>
            <p:nvPr/>
          </p:nvSpPr>
          <p:spPr>
            <a:xfrm>
              <a:off x="8790072" y="4327520"/>
              <a:ext cx="20890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r" defTabSz="914400" rtl="0" eaLnBrk="1" fontAlgn="auto" latinLnBrk="0" hangingPunct="1"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条目标题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R="0" lvl="0" algn="r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点击此处输入文本，文本内容应尽量简约精炼。</a:t>
              </a:r>
            </a:p>
          </p:txBody>
        </p:sp>
      </p:grpSp>
      <p:pic>
        <p:nvPicPr>
          <p:cNvPr id="33" name="图形 32">
            <a:extLst>
              <a:ext uri="{FF2B5EF4-FFF2-40B4-BE49-F238E27FC236}">
                <a16:creationId xmlns:a16="http://schemas.microsoft.com/office/drawing/2014/main" id="{BE994FF5-2400-45E1-8A7F-099403045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2C85ED4-13FE-4CC1-93DE-42E26FE8C06A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99283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83A4FB1-7B60-4DBA-8290-D704E87F7386}"/>
              </a:ext>
            </a:extLst>
          </p:cNvPr>
          <p:cNvSpPr txBox="1"/>
          <p:nvPr/>
        </p:nvSpPr>
        <p:spPr>
          <a:xfrm>
            <a:off x="5190546" y="2408555"/>
            <a:ext cx="3065263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总结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2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CONCLUSION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D97DB7-6268-4500-B878-181CBCD57FC6}"/>
              </a:ext>
            </a:extLst>
          </p:cNvPr>
          <p:cNvSpPr txBox="1"/>
          <p:nvPr/>
        </p:nvSpPr>
        <p:spPr>
          <a:xfrm>
            <a:off x="5190546" y="4187458"/>
            <a:ext cx="4665868" cy="190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15B01C1-EAD0-406D-ACD2-80DD1942C8EF}"/>
              </a:ext>
            </a:extLst>
          </p:cNvPr>
          <p:cNvCxnSpPr/>
          <p:nvPr/>
        </p:nvCxnSpPr>
        <p:spPr>
          <a:xfrm>
            <a:off x="5298440" y="4013200"/>
            <a:ext cx="4328160" cy="0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形 29">
            <a:extLst>
              <a:ext uri="{FF2B5EF4-FFF2-40B4-BE49-F238E27FC236}">
                <a16:creationId xmlns:a16="http://schemas.microsoft.com/office/drawing/2014/main" id="{45D65EF3-781E-45B5-9AEC-870418D0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88A352F6-C054-4364-B4EE-25A12772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86655" y="543561"/>
            <a:ext cx="7406641" cy="74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83A4FB1-7B60-4DBA-8290-D704E87F7386}"/>
              </a:ext>
            </a:extLst>
          </p:cNvPr>
          <p:cNvSpPr txBox="1"/>
          <p:nvPr/>
        </p:nvSpPr>
        <p:spPr>
          <a:xfrm>
            <a:off x="515938" y="549275"/>
            <a:ext cx="2138727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概述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2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OUTLINE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D97DB7-6268-4500-B878-181CBCD57FC6}"/>
              </a:ext>
            </a:extLst>
          </p:cNvPr>
          <p:cNvSpPr txBox="1"/>
          <p:nvPr/>
        </p:nvSpPr>
        <p:spPr>
          <a:xfrm>
            <a:off x="515939" y="2076229"/>
            <a:ext cx="4665868" cy="345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233DD3-110D-4ADA-9DEA-DD76178D57DD}"/>
              </a:ext>
            </a:extLst>
          </p:cNvPr>
          <p:cNvGrpSpPr/>
          <p:nvPr/>
        </p:nvGrpSpPr>
        <p:grpSpPr>
          <a:xfrm>
            <a:off x="4922520" y="3429000"/>
            <a:ext cx="9617620" cy="3429000"/>
            <a:chOff x="-337798" y="1104658"/>
            <a:chExt cx="12529798" cy="4467288"/>
          </a:xfrm>
        </p:grpSpPr>
        <p:pic>
          <p:nvPicPr>
            <p:cNvPr id="4" name="图片 3" descr="城市街道与高楼大厦的黑白照&#10;&#10;描述已自动生成">
              <a:extLst>
                <a:ext uri="{FF2B5EF4-FFF2-40B4-BE49-F238E27FC236}">
                  <a16:creationId xmlns:a16="http://schemas.microsoft.com/office/drawing/2014/main" id="{F09D3B3B-2C0B-4004-97A2-CE9CBCBD9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87499"/>
              <a:ext cx="12192000" cy="4283001"/>
            </a:xfrm>
            <a:prstGeom prst="rect">
              <a:avLst/>
            </a:prstGeom>
          </p:spPr>
        </p:pic>
        <p:pic>
          <p:nvPicPr>
            <p:cNvPr id="7" name="图片 6" descr="卡通人物&#10;&#10;描述已自动生成">
              <a:extLst>
                <a:ext uri="{FF2B5EF4-FFF2-40B4-BE49-F238E27FC236}">
                  <a16:creationId xmlns:a16="http://schemas.microsoft.com/office/drawing/2014/main" id="{8536842F-DEA3-4B6D-8432-F02D8F18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798" y="1104658"/>
              <a:ext cx="12529798" cy="4467288"/>
            </a:xfrm>
            <a:prstGeom prst="rect">
              <a:avLst/>
            </a:pr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376E1895-E574-4640-9E41-93CF4EF84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0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726794-7B26-4759-BB19-EBCA93CBA512}"/>
              </a:ext>
            </a:extLst>
          </p:cNvPr>
          <p:cNvSpPr txBox="1"/>
          <p:nvPr/>
        </p:nvSpPr>
        <p:spPr>
          <a:xfrm>
            <a:off x="4841498" y="2532601"/>
            <a:ext cx="4762842" cy="1792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感谢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您的观看与收听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3EC06A-1193-4DC2-8210-74AE99551F5A}"/>
              </a:ext>
            </a:extLst>
          </p:cNvPr>
          <p:cNvSpPr txBox="1"/>
          <p:nvPr/>
        </p:nvSpPr>
        <p:spPr>
          <a:xfrm>
            <a:off x="4841498" y="4694151"/>
            <a:ext cx="476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080B2D-97AA-420D-A094-796E1C38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6122031-96F3-4796-B46E-AE0D661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5"/>
            <a:ext cx="12192000" cy="346075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A5494D0C-18AE-4D93-B89D-66D4AA5FC1D4}"/>
              </a:ext>
            </a:extLst>
          </p:cNvPr>
          <p:cNvGrpSpPr/>
          <p:nvPr/>
        </p:nvGrpSpPr>
        <p:grpSpPr>
          <a:xfrm>
            <a:off x="694675" y="3854447"/>
            <a:ext cx="2342455" cy="2303019"/>
            <a:chOff x="2175766" y="1904589"/>
            <a:chExt cx="2342455" cy="230301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268582A-7F70-41C8-BAA3-8FBFC3C2CE5C}"/>
                </a:ext>
              </a:extLst>
            </p:cNvPr>
            <p:cNvSpPr txBox="1"/>
            <p:nvPr/>
          </p:nvSpPr>
          <p:spPr>
            <a:xfrm>
              <a:off x="2178984" y="1904589"/>
              <a:ext cx="23392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年度工作情况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BF59590-4E90-42AA-9968-E9D3011AA1C6}"/>
                </a:ext>
              </a:extLst>
            </p:cNvPr>
            <p:cNvSpPr txBox="1"/>
            <p:nvPr/>
          </p:nvSpPr>
          <p:spPr>
            <a:xfrm>
              <a:off x="2175766" y="3253501"/>
              <a:ext cx="2342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点击此处输入文本，文本内容应尽量简约精炼，尽可能减少赘余的内容，并和本页呈现的主题高度相关</a:t>
              </a:r>
              <a:r>
                <a:rPr lang="zh-CN" altLang="en-US" sz="1400" dirty="0">
                  <a:solidFill>
                    <a:srgbClr val="F2F2F2">
                      <a:lumMod val="25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37121D1-5C34-4468-91FB-82DC192F01E8}"/>
              </a:ext>
            </a:extLst>
          </p:cNvPr>
          <p:cNvGrpSpPr/>
          <p:nvPr/>
        </p:nvGrpSpPr>
        <p:grpSpPr>
          <a:xfrm>
            <a:off x="3510849" y="3854447"/>
            <a:ext cx="2342455" cy="2303019"/>
            <a:chOff x="6809639" y="1904589"/>
            <a:chExt cx="2342455" cy="2303019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DFB4BA-838E-4DE3-A96A-D7E65AB3CF4D}"/>
                </a:ext>
              </a:extLst>
            </p:cNvPr>
            <p:cNvSpPr txBox="1"/>
            <p:nvPr/>
          </p:nvSpPr>
          <p:spPr>
            <a:xfrm>
              <a:off x="6809639" y="1904589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02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重要项目展示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D4448F-0E88-4EA6-84A1-E8791DA533D9}"/>
                </a:ext>
              </a:extLst>
            </p:cNvPr>
            <p:cNvSpPr txBox="1"/>
            <p:nvPr/>
          </p:nvSpPr>
          <p:spPr>
            <a:xfrm>
              <a:off x="6809639" y="3253501"/>
              <a:ext cx="2342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点击此处输入文本，文本内容应尽量简约精炼，尽可能减少赘余的内容，并和本页呈现的主题高度相关。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A083962-2F3D-462A-BD6B-EB501EA78B3C}"/>
              </a:ext>
            </a:extLst>
          </p:cNvPr>
          <p:cNvGrpSpPr/>
          <p:nvPr/>
        </p:nvGrpSpPr>
        <p:grpSpPr>
          <a:xfrm>
            <a:off x="6346707" y="3854447"/>
            <a:ext cx="2342455" cy="2303019"/>
            <a:chOff x="2177640" y="3652366"/>
            <a:chExt cx="2342455" cy="2303019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8E5E8E-7B0B-4C50-9EA8-BB55E87920BC}"/>
                </a:ext>
              </a:extLst>
            </p:cNvPr>
            <p:cNvSpPr txBox="1"/>
            <p:nvPr/>
          </p:nvSpPr>
          <p:spPr>
            <a:xfrm>
              <a:off x="2178984" y="3652366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03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工作分析总结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11F95F5-90FA-4715-BD03-2F5D7FCCA752}"/>
                </a:ext>
              </a:extLst>
            </p:cNvPr>
            <p:cNvSpPr txBox="1"/>
            <p:nvPr/>
          </p:nvSpPr>
          <p:spPr>
            <a:xfrm>
              <a:off x="2177640" y="5001278"/>
              <a:ext cx="2342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点击此处输入文本，文本内容应尽量简约精炼，尽可能减少赘余的内容，并和本页呈现的主题高度相关。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B916D4-9BDC-4AA0-B821-3E4E12027A85}"/>
              </a:ext>
            </a:extLst>
          </p:cNvPr>
          <p:cNvGrpSpPr/>
          <p:nvPr/>
        </p:nvGrpSpPr>
        <p:grpSpPr>
          <a:xfrm>
            <a:off x="9167517" y="3854447"/>
            <a:ext cx="2342455" cy="2287779"/>
            <a:chOff x="6809638" y="3652366"/>
            <a:chExt cx="2342455" cy="2287779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E7C93D0-BA29-4750-A86B-EC52D56835EF}"/>
                </a:ext>
              </a:extLst>
            </p:cNvPr>
            <p:cNvSpPr txBox="1"/>
            <p:nvPr/>
          </p:nvSpPr>
          <p:spPr>
            <a:xfrm>
              <a:off x="6809639" y="3652366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04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工作发展计划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4883491-0287-4985-9B85-820A4D63D743}"/>
                </a:ext>
              </a:extLst>
            </p:cNvPr>
            <p:cNvSpPr txBox="1"/>
            <p:nvPr/>
          </p:nvSpPr>
          <p:spPr>
            <a:xfrm>
              <a:off x="6809638" y="4986038"/>
              <a:ext cx="2342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点击此处输入文本，文本内容应尽量简约精炼，尽可能减少赘余的内容，并和本页呈现的主题高度相关。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EE8F51A-6CA9-4444-AAE9-16FD855BD635}"/>
              </a:ext>
            </a:extLst>
          </p:cNvPr>
          <p:cNvSpPr txBox="1"/>
          <p:nvPr/>
        </p:nvSpPr>
        <p:spPr>
          <a:xfrm>
            <a:off x="515938" y="549275"/>
            <a:ext cx="2775119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目录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2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CATALOGUE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0C1FD58-E3B9-4F14-8220-099362517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253188" y="1984494"/>
            <a:ext cx="3685624" cy="2070729"/>
            <a:chOff x="442451" y="2289294"/>
            <a:chExt cx="3685624" cy="207072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442451" y="3428999"/>
              <a:ext cx="3685624" cy="931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在此输入节标题</a:t>
              </a:r>
              <a:endPara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  <a:p>
              <a:pPr marL="360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2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思源黑体 CN Light" panose="020B0300000000000000" pitchFamily="34" charset="-122"/>
                  <a:cs typeface="+mn-cs"/>
                </a:rPr>
                <a:t>TITLE HERE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2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5DDE7F2-C478-4ED7-A51E-93A41DCDC389}"/>
              </a:ext>
            </a:extLst>
          </p:cNvPr>
          <p:cNvSpPr txBox="1"/>
          <p:nvPr/>
        </p:nvSpPr>
        <p:spPr>
          <a:xfrm>
            <a:off x="3505201" y="4730849"/>
            <a:ext cx="51816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400"/>
              </a:spcBef>
              <a:defRPr/>
            </a:pPr>
            <a:r>
              <a:rPr lang="zh-CN" altLang="en-US" sz="1400" dirty="0">
                <a:solidFill>
                  <a:srgbClr val="F2F2F2">
                    <a:lumMod val="75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  <a:p>
            <a:pPr lvl="0" algn="ctr">
              <a:spcBef>
                <a:spcPts val="1400"/>
              </a:spcBef>
              <a:defRPr/>
            </a:pPr>
            <a:endParaRPr lang="zh-CN" altLang="en-US" sz="1400" dirty="0">
              <a:solidFill>
                <a:srgbClr val="F2F2F2">
                  <a:lumMod val="75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3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515937" y="1808163"/>
            <a:ext cx="11160126" cy="310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推荐使用的一级文本样式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推荐使用的二级文本样式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推荐使用的三级（注释）文本样式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50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3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8A0148C-7325-44FC-BA79-4EC85DE55D26}"/>
              </a:ext>
            </a:extLst>
          </p:cNvPr>
          <p:cNvSpPr/>
          <p:nvPr/>
        </p:nvSpPr>
        <p:spPr>
          <a:xfrm>
            <a:off x="0" y="4673219"/>
            <a:ext cx="12192000" cy="21847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788369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120EF48-96AE-43A1-8481-4C946F84A01B}"/>
              </a:ext>
            </a:extLst>
          </p:cNvPr>
          <p:cNvGrpSpPr/>
          <p:nvPr/>
        </p:nvGrpSpPr>
        <p:grpSpPr>
          <a:xfrm>
            <a:off x="5228660" y="496389"/>
            <a:ext cx="8684120" cy="5865222"/>
            <a:chOff x="5228660" y="496389"/>
            <a:chExt cx="8684120" cy="5865222"/>
          </a:xfrm>
        </p:grpSpPr>
        <p:pic>
          <p:nvPicPr>
            <p:cNvPr id="3" name="图片 2" descr="图片包含 游戏机, 盒子&#10;&#10;描述已自动生成">
              <a:extLst>
                <a:ext uri="{FF2B5EF4-FFF2-40B4-BE49-F238E27FC236}">
                  <a16:creationId xmlns:a16="http://schemas.microsoft.com/office/drawing/2014/main" id="{0F48DEF1-47B4-4557-8846-9D81F1A5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908" y="820373"/>
              <a:ext cx="7757624" cy="5217254"/>
            </a:xfrm>
            <a:prstGeom prst="rect">
              <a:avLst/>
            </a:prstGeom>
          </p:spPr>
        </p:pic>
        <p:pic>
          <p:nvPicPr>
            <p:cNvPr id="5" name="图片 4" descr="图片包含 游戏机&#10;&#10;描述已自动生成">
              <a:extLst>
                <a:ext uri="{FF2B5EF4-FFF2-40B4-BE49-F238E27FC236}">
                  <a16:creationId xmlns:a16="http://schemas.microsoft.com/office/drawing/2014/main" id="{8450B503-E9D7-457B-9C38-5D4E474C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660" y="496389"/>
              <a:ext cx="8684120" cy="5865222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F197777-AC95-4B4C-8CF1-724F818C1CA3}"/>
              </a:ext>
            </a:extLst>
          </p:cNvPr>
          <p:cNvSpPr txBox="1"/>
          <p:nvPr/>
        </p:nvSpPr>
        <p:spPr>
          <a:xfrm>
            <a:off x="515939" y="1885503"/>
            <a:ext cx="3685623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46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7B67337-C16E-431E-8EBA-4A77CB8911E5}"/>
              </a:ext>
            </a:extLst>
          </p:cNvPr>
          <p:cNvSpPr/>
          <p:nvPr/>
        </p:nvSpPr>
        <p:spPr>
          <a:xfrm>
            <a:off x="0" y="0"/>
            <a:ext cx="12192000" cy="4252775"/>
          </a:xfrm>
          <a:custGeom>
            <a:avLst/>
            <a:gdLst>
              <a:gd name="connsiteX0" fmla="*/ 15240 w 12207240"/>
              <a:gd name="connsiteY0" fmla="*/ 0 h 4252775"/>
              <a:gd name="connsiteX1" fmla="*/ 12207240 w 12207240"/>
              <a:gd name="connsiteY1" fmla="*/ 0 h 4252775"/>
              <a:gd name="connsiteX2" fmla="*/ 12207240 w 12207240"/>
              <a:gd name="connsiteY2" fmla="*/ 2712720 h 4252775"/>
              <a:gd name="connsiteX3" fmla="*/ 12192000 w 12207240"/>
              <a:gd name="connsiteY3" fmla="*/ 2712720 h 4252775"/>
              <a:gd name="connsiteX4" fmla="*/ 12192000 w 12207240"/>
              <a:gd name="connsiteY4" fmla="*/ 4252775 h 4252775"/>
              <a:gd name="connsiteX5" fmla="*/ 0 w 12207240"/>
              <a:gd name="connsiteY5" fmla="*/ 2712720 h 4252775"/>
              <a:gd name="connsiteX6" fmla="*/ 15240 w 12207240"/>
              <a:gd name="connsiteY6" fmla="*/ 2712720 h 42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7240" h="4252775">
                <a:moveTo>
                  <a:pt x="15240" y="0"/>
                </a:moveTo>
                <a:lnTo>
                  <a:pt x="12207240" y="0"/>
                </a:lnTo>
                <a:lnTo>
                  <a:pt x="12207240" y="2712720"/>
                </a:lnTo>
                <a:lnTo>
                  <a:pt x="12192000" y="2712720"/>
                </a:lnTo>
                <a:lnTo>
                  <a:pt x="12192000" y="4252775"/>
                </a:lnTo>
                <a:lnTo>
                  <a:pt x="0" y="2712720"/>
                </a:lnTo>
                <a:lnTo>
                  <a:pt x="15240" y="271272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60852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4998352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197777-AC95-4B4C-8CF1-724F818C1CA3}"/>
              </a:ext>
            </a:extLst>
          </p:cNvPr>
          <p:cNvSpPr txBox="1"/>
          <p:nvPr/>
        </p:nvSpPr>
        <p:spPr>
          <a:xfrm>
            <a:off x="4922520" y="4949717"/>
            <a:ext cx="6753544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2A8AE4-2FFF-4F84-BB20-C178E537F9CB}"/>
              </a:ext>
            </a:extLst>
          </p:cNvPr>
          <p:cNvGrpSpPr/>
          <p:nvPr/>
        </p:nvGrpSpPr>
        <p:grpSpPr>
          <a:xfrm>
            <a:off x="2358750" y="174401"/>
            <a:ext cx="12192000" cy="4388865"/>
            <a:chOff x="0" y="1234567"/>
            <a:chExt cx="12192000" cy="4388865"/>
          </a:xfrm>
        </p:grpSpPr>
        <p:pic>
          <p:nvPicPr>
            <p:cNvPr id="9" name="图片 8" descr="图片包含 游戏机&#10;&#10;描述已自动生成">
              <a:extLst>
                <a:ext uri="{FF2B5EF4-FFF2-40B4-BE49-F238E27FC236}">
                  <a16:creationId xmlns:a16="http://schemas.microsoft.com/office/drawing/2014/main" id="{6EFE5D35-4738-4E71-9740-CDAFA392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" y="1355638"/>
              <a:ext cx="11765280" cy="4146724"/>
            </a:xfrm>
            <a:prstGeom prst="rect">
              <a:avLst/>
            </a:prstGeom>
          </p:spPr>
        </p:pic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48E81D5B-9FC7-4829-84D5-23C933C1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34567"/>
              <a:ext cx="12192000" cy="4388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70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8E6CB437-D38B-4669-8832-A6D771751635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FF2A115-2EA4-4700-AD63-1C1EC731A085}"/>
              </a:ext>
            </a:extLst>
          </p:cNvPr>
          <p:cNvGrpSpPr/>
          <p:nvPr/>
        </p:nvGrpSpPr>
        <p:grpSpPr>
          <a:xfrm>
            <a:off x="4473601" y="0"/>
            <a:ext cx="7718399" cy="4687747"/>
            <a:chOff x="271805" y="0"/>
            <a:chExt cx="11648390" cy="707461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B13F2EB-B932-46A4-9AAE-FE5FC3035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05" y="0"/>
              <a:ext cx="11648390" cy="6858000"/>
            </a:xfrm>
            <a:prstGeom prst="rect">
              <a:avLst/>
            </a:prstGeom>
          </p:spPr>
        </p:pic>
        <p:pic>
          <p:nvPicPr>
            <p:cNvPr id="29" name="图片 28" descr="图片包含 游戏机, 黑色&#10;&#10;描述已自动生成">
              <a:extLst>
                <a:ext uri="{FF2B5EF4-FFF2-40B4-BE49-F238E27FC236}">
                  <a16:creationId xmlns:a16="http://schemas.microsoft.com/office/drawing/2014/main" id="{8BD224F2-EF2C-460F-93D6-18358059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104" y="9939"/>
              <a:ext cx="10141091" cy="706467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4CCC3E9B-71BC-4A8B-B584-452E0C3C3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788369"/>
            <a:ext cx="2831940" cy="5203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7BEE432-2B57-4CE4-941F-FBB49C691061}"/>
              </a:ext>
            </a:extLst>
          </p:cNvPr>
          <p:cNvSpPr txBox="1"/>
          <p:nvPr/>
        </p:nvSpPr>
        <p:spPr>
          <a:xfrm>
            <a:off x="515938" y="2129342"/>
            <a:ext cx="368562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在此输入页标题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rPr>
              <a:t>TITLE HERE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3EB404-A671-497A-AF22-630E2DB25E41}"/>
              </a:ext>
            </a:extLst>
          </p:cNvPr>
          <p:cNvSpPr txBox="1"/>
          <p:nvPr/>
        </p:nvSpPr>
        <p:spPr>
          <a:xfrm>
            <a:off x="515938" y="3429000"/>
            <a:ext cx="149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3C3C3C"/>
                </a:solidFill>
                <a:latin typeface="Lato Black" panose="020F0A02020204030203" pitchFamily="34" charset="0"/>
              </a:rPr>
              <a:t>49</a:t>
            </a:r>
            <a:r>
              <a:rPr lang="en-US" altLang="zh-CN" sz="2400" dirty="0">
                <a:solidFill>
                  <a:srgbClr val="3C3C3C"/>
                </a:solidFill>
                <a:latin typeface="Lato Black" panose="020F0A02020204030203" pitchFamily="34" charset="0"/>
              </a:rPr>
              <a:t>.2%</a:t>
            </a:r>
            <a:endParaRPr lang="zh-CN" altLang="en-US" sz="2400" dirty="0">
              <a:solidFill>
                <a:srgbClr val="3C3C3C"/>
              </a:solidFill>
              <a:latin typeface="Lato Black" panose="020F0A0202020403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0C12A1-2B51-4841-A064-4B5CAAF67258}"/>
              </a:ext>
            </a:extLst>
          </p:cNvPr>
          <p:cNvSpPr txBox="1"/>
          <p:nvPr/>
        </p:nvSpPr>
        <p:spPr>
          <a:xfrm>
            <a:off x="2296491" y="3429000"/>
            <a:ext cx="149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A8A8A8"/>
                </a:solidFill>
                <a:latin typeface="Lato Black" panose="020F0A02020204030203" pitchFamily="34" charset="0"/>
              </a:rPr>
              <a:t>16</a:t>
            </a:r>
            <a:r>
              <a:rPr lang="en-US" altLang="zh-CN" sz="2400" dirty="0">
                <a:solidFill>
                  <a:srgbClr val="A8A8A8"/>
                </a:solidFill>
                <a:latin typeface="Lato Black" panose="020F0A02020204030203" pitchFamily="34" charset="0"/>
              </a:rPr>
              <a:t>.8%</a:t>
            </a:r>
            <a:endParaRPr lang="zh-CN" altLang="en-US" sz="2400" dirty="0">
              <a:solidFill>
                <a:srgbClr val="A8A8A8"/>
              </a:solidFill>
              <a:latin typeface="Lato Black" panose="020F0A02020204030203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5B42445-CEFF-46E7-BB08-562EEA9EA9E2}"/>
              </a:ext>
            </a:extLst>
          </p:cNvPr>
          <p:cNvSpPr txBox="1"/>
          <p:nvPr/>
        </p:nvSpPr>
        <p:spPr>
          <a:xfrm>
            <a:off x="4045287" y="3429000"/>
            <a:ext cx="149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A8A8A8"/>
                </a:solidFill>
                <a:latin typeface="Lato Black" panose="020F0A02020204030203" pitchFamily="34" charset="0"/>
              </a:rPr>
              <a:t>33</a:t>
            </a:r>
            <a:r>
              <a:rPr lang="en-US" altLang="zh-CN" sz="2400" dirty="0">
                <a:solidFill>
                  <a:srgbClr val="A8A8A8"/>
                </a:solidFill>
                <a:latin typeface="Lato Black" panose="020F0A02020204030203" pitchFamily="34" charset="0"/>
              </a:rPr>
              <a:t>.0%</a:t>
            </a:r>
            <a:endParaRPr lang="zh-CN" altLang="en-US" sz="2400" dirty="0">
              <a:solidFill>
                <a:srgbClr val="A8A8A8"/>
              </a:solidFill>
              <a:latin typeface="Lato Black" panose="020F0A02020204030203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A0F48ED-3390-46EF-A56B-A6F04A18A7D3}"/>
              </a:ext>
            </a:extLst>
          </p:cNvPr>
          <p:cNvCxnSpPr>
            <a:cxnSpLocks/>
          </p:cNvCxnSpPr>
          <p:nvPr/>
        </p:nvCxnSpPr>
        <p:spPr>
          <a:xfrm>
            <a:off x="3927764" y="3630243"/>
            <a:ext cx="0" cy="2418304"/>
          </a:xfrm>
          <a:prstGeom prst="line">
            <a:avLst/>
          </a:prstGeom>
          <a:ln w="12700" cap="rnd">
            <a:solidFill>
              <a:srgbClr val="A8A8A8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1745ADA-B5AC-49DA-8403-D2864E9D5372}"/>
              </a:ext>
            </a:extLst>
          </p:cNvPr>
          <p:cNvSpPr txBox="1"/>
          <p:nvPr/>
        </p:nvSpPr>
        <p:spPr>
          <a:xfrm>
            <a:off x="515939" y="4166268"/>
            <a:ext cx="1493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BA9379-3FB8-42AF-AD08-A05FA8A109E0}"/>
              </a:ext>
            </a:extLst>
          </p:cNvPr>
          <p:cNvSpPr txBox="1"/>
          <p:nvPr/>
        </p:nvSpPr>
        <p:spPr>
          <a:xfrm>
            <a:off x="2296492" y="4166268"/>
            <a:ext cx="1493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A8A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3EFB85-6963-4283-9534-A2FAEB6C32F7}"/>
              </a:ext>
            </a:extLst>
          </p:cNvPr>
          <p:cNvSpPr txBox="1"/>
          <p:nvPr/>
        </p:nvSpPr>
        <p:spPr>
          <a:xfrm>
            <a:off x="4045288" y="4166268"/>
            <a:ext cx="1493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A8A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A8A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8774B30-8DE1-48BF-9ECD-7596276A137A}"/>
              </a:ext>
            </a:extLst>
          </p:cNvPr>
          <p:cNvCxnSpPr>
            <a:cxnSpLocks/>
          </p:cNvCxnSpPr>
          <p:nvPr/>
        </p:nvCxnSpPr>
        <p:spPr>
          <a:xfrm>
            <a:off x="2145263" y="3630243"/>
            <a:ext cx="0" cy="2418304"/>
          </a:xfrm>
          <a:prstGeom prst="line">
            <a:avLst/>
          </a:prstGeom>
          <a:ln w="12700" cap="rnd">
            <a:solidFill>
              <a:srgbClr val="A8A8A8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EFEA56A-3C7D-4E8D-A61B-C05858D31195}"/>
              </a:ext>
            </a:extLst>
          </p:cNvPr>
          <p:cNvGrpSpPr/>
          <p:nvPr/>
        </p:nvGrpSpPr>
        <p:grpSpPr>
          <a:xfrm>
            <a:off x="0" y="1260475"/>
            <a:ext cx="12192000" cy="4337050"/>
            <a:chOff x="0" y="1260475"/>
            <a:chExt cx="12192000" cy="4337050"/>
          </a:xfrm>
        </p:grpSpPr>
        <p:pic>
          <p:nvPicPr>
            <p:cNvPr id="22" name="图片 21" descr="图片包含 照片, 白色, 黑色, 大&#10;&#10;描述已自动生成">
              <a:extLst>
                <a:ext uri="{FF2B5EF4-FFF2-40B4-BE49-F238E27FC236}">
                  <a16:creationId xmlns:a16="http://schemas.microsoft.com/office/drawing/2014/main" id="{EB481F73-73DD-451A-B1B8-3D29BC86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1625"/>
              <a:ext cx="12192000" cy="4025900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>
              <a:extLst>
                <a:ext uri="{FF2B5EF4-FFF2-40B4-BE49-F238E27FC236}">
                  <a16:creationId xmlns:a16="http://schemas.microsoft.com/office/drawing/2014/main" id="{8B1E61C7-21E6-4848-B508-DDB7CB4E3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60475"/>
              <a:ext cx="12192000" cy="433705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F5F79A0-7CF5-4A48-957F-5385B039EDD9}"/>
              </a:ext>
            </a:extLst>
          </p:cNvPr>
          <p:cNvGrpSpPr/>
          <p:nvPr/>
        </p:nvGrpSpPr>
        <p:grpSpPr>
          <a:xfrm>
            <a:off x="7485063" y="6350"/>
            <a:ext cx="4191000" cy="6851650"/>
            <a:chOff x="515938" y="6350"/>
            <a:chExt cx="4191000" cy="685165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EC55B59-3EF2-4B7A-81AA-EA509927E38F}"/>
                </a:ext>
              </a:extLst>
            </p:cNvPr>
            <p:cNvSpPr/>
            <p:nvPr/>
          </p:nvSpPr>
          <p:spPr>
            <a:xfrm>
              <a:off x="515938" y="6350"/>
              <a:ext cx="4191000" cy="685165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02C6A2B-F9D3-44F8-BA56-10FF6772F32C}"/>
                </a:ext>
              </a:extLst>
            </p:cNvPr>
            <p:cNvSpPr txBox="1"/>
            <p:nvPr/>
          </p:nvSpPr>
          <p:spPr>
            <a:xfrm>
              <a:off x="772797" y="3916829"/>
              <a:ext cx="3685624" cy="238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请于此输入小标题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940DFA1-E4D0-49E5-8FBD-E06ECFA3BA75}"/>
                </a:ext>
              </a:extLst>
            </p:cNvPr>
            <p:cNvSpPr txBox="1"/>
            <p:nvPr/>
          </p:nvSpPr>
          <p:spPr>
            <a:xfrm>
              <a:off x="772796" y="1793964"/>
              <a:ext cx="3685624" cy="931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在此输入页标题</a:t>
              </a:r>
              <a:endPara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  <a:p>
              <a:pPr marL="3600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2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Black" panose="020F0A02020204030203" pitchFamily="34" charset="0"/>
                  <a:ea typeface="思源黑体 CN Light" panose="020B0300000000000000" pitchFamily="34" charset="-122"/>
                  <a:cs typeface="+mn-cs"/>
                </a:rPr>
                <a:t>TITLE HERE</a:t>
              </a: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88FD9924-C312-4D90-9700-38A2447B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78836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44383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1724</Words>
  <Application>Microsoft Office PowerPoint</Application>
  <PresentationFormat>宽屏</PresentationFormat>
  <Paragraphs>135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思源黑体 CN Bold</vt:lpstr>
      <vt:lpstr>思源黑体 CN Heavy</vt:lpstr>
      <vt:lpstr>思源黑体 CN Light</vt:lpstr>
      <vt:lpstr>思源黑体 CN Regular</vt:lpstr>
      <vt:lpstr>Akrobat Black</vt:lpstr>
      <vt:lpstr>Arial</vt:lpstr>
      <vt:lpstr>Lato Black</vt:lpstr>
      <vt:lpstr>Open Sans SemiBold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Yaojia Zhang</cp:lastModifiedBy>
  <cp:revision>32</cp:revision>
  <dcterms:created xsi:type="dcterms:W3CDTF">2019-12-04T07:19:48Z</dcterms:created>
  <dcterms:modified xsi:type="dcterms:W3CDTF">2019-12-30T06:38:55Z</dcterms:modified>
</cp:coreProperties>
</file>